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Corbel"/>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2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542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orbel-regular.fntdata"/><Relationship Id="rId11" Type="http://schemas.openxmlformats.org/officeDocument/2006/relationships/slide" Target="slides/slide6.xml"/><Relationship Id="rId22" Type="http://schemas.openxmlformats.org/officeDocument/2006/relationships/font" Target="fonts/Corbel-italic.fntdata"/><Relationship Id="rId10" Type="http://schemas.openxmlformats.org/officeDocument/2006/relationships/slide" Target="slides/slide5.xml"/><Relationship Id="rId21" Type="http://schemas.openxmlformats.org/officeDocument/2006/relationships/font" Target="fonts/Corbel-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Corbel-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notesMaster" Target="notesMasters/notesMaster1.xml"/><Relationship Id="rId19" Type="http://schemas.openxmlformats.org/officeDocument/2006/relationships/font" Target="fonts/Roboto-boldItalic.fntdata"/><Relationship Id="rId6" Type="http://schemas.openxmlformats.org/officeDocument/2006/relationships/slide" Target="slides/slide1.xml"/><Relationship Id="rId18"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13.jpg>
</file>

<file path=ppt/media/image14.jpg>
</file>

<file path=ppt/media/image2.pn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3ffb40b27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ffb40b27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3ffb40b27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ffb40b27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3ffb40b27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ffb40b27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3ffb40b278_5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ffb40b278_5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Kyle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Notes: Too long, remember a few key words and don’t repeat information that is already known. Compare to other possibilities that were discussed.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Styrofoam Housing - Inexpensive with attractive thermal properties and shock absorption for delicate electronics while adding a degree of water resistance to the payload. Lacks structural support, but with close connection between balloon and payload the instantaneous tension on the bracket should be near constant without sharp peaks. Cited downside is tendency to fall over upon landing making SPOT gps unreliable, but external antenna should help prevent this, and the position reports sent while falling combined with flight path simulations should provide accurate landing location.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Novel cutdown mechanism - Traditional latex HABs are separated from the payload by 30-40 feet, but the need to vent helium requires a much closer connection. To limit mechanical complexity nichrome wire is still used instead of a fully mechanical system. To prevent accidental helium release the bracket is designed to limit movement between the connector and the bracket.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Altitude Control Software - Using weather forecasts from the NOAA it is possible to determine likely weather conditions for any given point in the atmosphere with some statistically known error variable. You can then predict the location of the payload at some point in the future based on its current location and ambient weather data. Combining this with altitude control systems allows a computer simulation to determine future position as a result of deliberate changes in altitude to direct the payload to a new location.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3ffb40b278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ffb40b278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3ffb40b278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ffb40b278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Kristy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software development has been outlined as a state machine which will have four states. These states will determine what systems are running and the frequency of communication with the payload. About 60% of the code for interfacing with sensors is complete. 30% of the communication code and 60% of the wind simulation code.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3ffb40b278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3ffb40b278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David 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3ffb40b278_5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3ffb40b278_5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Mathew Manning</a:t>
            </a:r>
            <a:endParaRPr/>
          </a:p>
          <a:p>
            <a:pPr indent="0" lvl="0" marL="0" rtl="0" algn="l">
              <a:spcBef>
                <a:spcPts val="0"/>
              </a:spcBef>
              <a:spcAft>
                <a:spcPts val="0"/>
              </a:spcAft>
              <a:buNone/>
            </a:pPr>
            <a:r>
              <a:rPr lang="en"/>
              <a:t>Waterjetting - AL plate </a:t>
            </a:r>
            <a:endParaRPr/>
          </a:p>
          <a:p>
            <a:pPr indent="0" lvl="0" marL="0" rtl="0" algn="l">
              <a:spcBef>
                <a:spcPts val="0"/>
              </a:spcBef>
              <a:spcAft>
                <a:spcPts val="0"/>
              </a:spcAft>
              <a:buNone/>
            </a:pPr>
            <a:r>
              <a:rPr lang="en"/>
              <a:t>Milling - Rod for Ballast </a:t>
            </a:r>
            <a:endParaRPr/>
          </a:p>
          <a:p>
            <a:pPr indent="0" lvl="0" marL="0" rtl="0" algn="l">
              <a:spcBef>
                <a:spcPts val="0"/>
              </a:spcBef>
              <a:spcAft>
                <a:spcPts val="0"/>
              </a:spcAft>
              <a:buNone/>
            </a:pPr>
            <a:r>
              <a:rPr lang="en"/>
              <a:t>Foam - Foam cutter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3ffb40b278_5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ffb40b278_5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David 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 Id="rId3"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 Content">
  <p:cSld name="Bullet Content">
    <p:spTree>
      <p:nvGrpSpPr>
        <p:cNvPr id="12" name="Shape 12"/>
        <p:cNvGrpSpPr/>
        <p:nvPr/>
      </p:nvGrpSpPr>
      <p:grpSpPr>
        <a:xfrm>
          <a:off x="0" y="0"/>
          <a:ext cx="0" cy="0"/>
          <a:chOff x="0" y="0"/>
          <a:chExt cx="0" cy="0"/>
        </a:xfrm>
      </p:grpSpPr>
      <p:sp>
        <p:nvSpPr>
          <p:cNvPr id="13" name="Google Shape;13;p2"/>
          <p:cNvSpPr txBox="1"/>
          <p:nvPr>
            <p:ph type="title"/>
          </p:nvPr>
        </p:nvSpPr>
        <p:spPr>
          <a:xfrm>
            <a:off x="628650" y="372905"/>
            <a:ext cx="7886700" cy="61020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4" name="Google Shape;14;p2"/>
          <p:cNvSpPr txBox="1"/>
          <p:nvPr>
            <p:ph idx="1" type="body"/>
          </p:nvPr>
        </p:nvSpPr>
        <p:spPr>
          <a:xfrm>
            <a:off x="628649" y="1085850"/>
            <a:ext cx="7886700" cy="3516600"/>
          </a:xfrm>
          <a:prstGeom prst="rect">
            <a:avLst/>
          </a:prstGeom>
          <a:noFill/>
          <a:ln>
            <a:noFill/>
          </a:ln>
        </p:spPr>
        <p:txBody>
          <a:bodyPr anchorCtr="0" anchor="t" bIns="45700" lIns="91425" spcFirstLastPara="1" rIns="91425" wrap="square" tIns="45700"/>
          <a:lstStyle>
            <a:lvl1pPr indent="-381000" lvl="0" marL="45720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indent="-368300" lvl="1" marL="914400"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5" name="Google Shape;15;p2"/>
          <p:cNvSpPr txBox="1"/>
          <p:nvPr>
            <p:ph idx="2" type="body"/>
          </p:nvPr>
        </p:nvSpPr>
        <p:spPr>
          <a:xfrm>
            <a:off x="255788" y="0"/>
            <a:ext cx="1886100" cy="171600"/>
          </a:xfrm>
          <a:prstGeom prst="rect">
            <a:avLst/>
          </a:prstGeom>
          <a:noFill/>
          <a:ln>
            <a:noFill/>
          </a:ln>
        </p:spPr>
        <p:txBody>
          <a:bodyPr anchorCtr="0" anchor="t" bIns="45700" lIns="91425" spcFirstLastPara="1" rIns="91425" wrap="square" tIns="45700"/>
          <a:lstStyle>
            <a:lvl1pPr indent="-228600" lvl="0" marL="457200" marR="0" rtl="0" algn="l">
              <a:lnSpc>
                <a:spcPct val="90000"/>
              </a:lnSpc>
              <a:spcBef>
                <a:spcPts val="1000"/>
              </a:spcBef>
              <a:spcAft>
                <a:spcPts val="0"/>
              </a:spcAft>
              <a:buClr>
                <a:srgbClr val="ECB21F"/>
              </a:buClr>
              <a:buSzPts val="1000"/>
              <a:buFont typeface="Noto Sans Symbols"/>
              <a:buNone/>
              <a:defRPr b="0" i="0" sz="1000" u="none" cap="none" strike="noStrike">
                <a:solidFill>
                  <a:srgbClr val="D8D8D8"/>
                </a:solidFill>
                <a:latin typeface="Arial"/>
                <a:ea typeface="Arial"/>
                <a:cs typeface="Arial"/>
                <a:sym typeface="Arial"/>
              </a:defRPr>
            </a:lvl1pPr>
            <a:lvl2pPr indent="-292100" lvl="1" marL="9144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2pPr>
            <a:lvl3pPr indent="-292100" lvl="2" marL="13716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3pPr>
            <a:lvl4pPr indent="-292100" lvl="3" marL="18288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4pPr>
            <a:lvl5pPr indent="-292100" lvl="4" marL="22860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6" name="Google Shape;16;p2"/>
          <p:cNvSpPr txBox="1"/>
          <p:nvPr>
            <p:ph idx="12" type="sldNum"/>
          </p:nvPr>
        </p:nvSpPr>
        <p:spPr>
          <a:xfrm>
            <a:off x="8060924" y="4800555"/>
            <a:ext cx="472200" cy="273900"/>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b="0" i="0" sz="1000" u="none" cap="none" strike="noStrike">
                <a:solidFill>
                  <a:srgbClr val="ECB21F"/>
                </a:solidFill>
                <a:latin typeface="Arial"/>
                <a:ea typeface="Arial"/>
                <a:cs typeface="Arial"/>
                <a:sym typeface="Arial"/>
              </a:defRPr>
            </a:lvl1pPr>
            <a:lvl2pPr indent="0" lvl="1" marL="0" marR="0" rtl="0" algn="ctr">
              <a:spcBef>
                <a:spcPts val="0"/>
              </a:spcBef>
              <a:buNone/>
              <a:defRPr b="0" i="0" sz="1000" u="none" cap="none" strike="noStrike">
                <a:solidFill>
                  <a:srgbClr val="ECB21F"/>
                </a:solidFill>
                <a:latin typeface="Arial"/>
                <a:ea typeface="Arial"/>
                <a:cs typeface="Arial"/>
                <a:sym typeface="Arial"/>
              </a:defRPr>
            </a:lvl2pPr>
            <a:lvl3pPr indent="0" lvl="2" marL="0" marR="0" rtl="0" algn="ctr">
              <a:spcBef>
                <a:spcPts val="0"/>
              </a:spcBef>
              <a:buNone/>
              <a:defRPr b="0" i="0" sz="1000" u="none" cap="none" strike="noStrike">
                <a:solidFill>
                  <a:srgbClr val="ECB21F"/>
                </a:solidFill>
                <a:latin typeface="Arial"/>
                <a:ea typeface="Arial"/>
                <a:cs typeface="Arial"/>
                <a:sym typeface="Arial"/>
              </a:defRPr>
            </a:lvl3pPr>
            <a:lvl4pPr indent="0" lvl="3" marL="0" marR="0" rtl="0" algn="ctr">
              <a:spcBef>
                <a:spcPts val="0"/>
              </a:spcBef>
              <a:buNone/>
              <a:defRPr b="0" i="0" sz="1000" u="none" cap="none" strike="noStrike">
                <a:solidFill>
                  <a:srgbClr val="ECB21F"/>
                </a:solidFill>
                <a:latin typeface="Arial"/>
                <a:ea typeface="Arial"/>
                <a:cs typeface="Arial"/>
                <a:sym typeface="Arial"/>
              </a:defRPr>
            </a:lvl4pPr>
            <a:lvl5pPr indent="0" lvl="4" marL="0" marR="0" rtl="0" algn="ctr">
              <a:spcBef>
                <a:spcPts val="0"/>
              </a:spcBef>
              <a:buNone/>
              <a:defRPr b="0" i="0" sz="1000" u="none" cap="none" strike="noStrike">
                <a:solidFill>
                  <a:srgbClr val="ECB21F"/>
                </a:solidFill>
                <a:latin typeface="Arial"/>
                <a:ea typeface="Arial"/>
                <a:cs typeface="Arial"/>
                <a:sym typeface="Arial"/>
              </a:defRPr>
            </a:lvl5pPr>
            <a:lvl6pPr indent="0" lvl="5" marL="0" marR="0" rtl="0" algn="ctr">
              <a:spcBef>
                <a:spcPts val="0"/>
              </a:spcBef>
              <a:buNone/>
              <a:defRPr b="0" i="0" sz="1000" u="none" cap="none" strike="noStrike">
                <a:solidFill>
                  <a:srgbClr val="ECB21F"/>
                </a:solidFill>
                <a:latin typeface="Arial"/>
                <a:ea typeface="Arial"/>
                <a:cs typeface="Arial"/>
                <a:sym typeface="Arial"/>
              </a:defRPr>
            </a:lvl6pPr>
            <a:lvl7pPr indent="0" lvl="6" marL="0" marR="0" rtl="0" algn="ctr">
              <a:spcBef>
                <a:spcPts val="0"/>
              </a:spcBef>
              <a:buNone/>
              <a:defRPr b="0" i="0" sz="1000" u="none" cap="none" strike="noStrike">
                <a:solidFill>
                  <a:srgbClr val="ECB21F"/>
                </a:solidFill>
                <a:latin typeface="Arial"/>
                <a:ea typeface="Arial"/>
                <a:cs typeface="Arial"/>
                <a:sym typeface="Arial"/>
              </a:defRPr>
            </a:lvl7pPr>
            <a:lvl8pPr indent="0" lvl="7" marL="0" marR="0" rtl="0" algn="ctr">
              <a:spcBef>
                <a:spcPts val="0"/>
              </a:spcBef>
              <a:buNone/>
              <a:defRPr b="0" i="0" sz="1000" u="none" cap="none" strike="noStrike">
                <a:solidFill>
                  <a:srgbClr val="ECB21F"/>
                </a:solidFill>
                <a:latin typeface="Arial"/>
                <a:ea typeface="Arial"/>
                <a:cs typeface="Arial"/>
                <a:sym typeface="Arial"/>
              </a:defRPr>
            </a:lvl8pPr>
            <a:lvl9pPr indent="0" lvl="8" marL="0" marR="0" rtl="0" algn="ctr">
              <a:spcBef>
                <a:spcPts val="0"/>
              </a:spcBef>
              <a:buNone/>
              <a:defRPr b="0" i="0" sz="1000" u="none" cap="none" strike="noStrike">
                <a:solidFill>
                  <a:srgbClr val="ECB21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
        <p:nvSpPr>
          <p:cNvPr id="17" name="Google Shape;17;p2"/>
          <p:cNvSpPr txBox="1"/>
          <p:nvPr>
            <p:ph idx="10" type="dt"/>
          </p:nvPr>
        </p:nvSpPr>
        <p:spPr>
          <a:xfrm>
            <a:off x="5921375" y="4800554"/>
            <a:ext cx="2057400" cy="273900"/>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b="0" i="0" sz="1000" u="none" cap="none" strike="noStrike">
                <a:solidFill>
                  <a:srgbClr val="ECB21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vider 7">
  <p:cSld name="Divider 7">
    <p:spTree>
      <p:nvGrpSpPr>
        <p:cNvPr id="72" name="Shape 72"/>
        <p:cNvGrpSpPr/>
        <p:nvPr/>
      </p:nvGrpSpPr>
      <p:grpSpPr>
        <a:xfrm>
          <a:off x="0" y="0"/>
          <a:ext cx="0" cy="0"/>
          <a:chOff x="0" y="0"/>
          <a:chExt cx="0" cy="0"/>
        </a:xfrm>
      </p:grpSpPr>
      <p:pic>
        <p:nvPicPr>
          <p:cNvPr id="73" name="Google Shape;73;p11"/>
          <p:cNvPicPr preferRelativeResize="0"/>
          <p:nvPr/>
        </p:nvPicPr>
        <p:blipFill rotWithShape="1">
          <a:blip r:embed="rId2">
            <a:alphaModFix/>
          </a:blip>
          <a:srcRect b="7029" l="5321" r="12313" t="0"/>
          <a:stretch/>
        </p:blipFill>
        <p:spPr>
          <a:xfrm>
            <a:off x="0" y="0"/>
            <a:ext cx="9147812" cy="5143502"/>
          </a:xfrm>
          <a:prstGeom prst="rect">
            <a:avLst/>
          </a:prstGeom>
          <a:noFill/>
          <a:ln>
            <a:noFill/>
          </a:ln>
        </p:spPr>
      </p:pic>
      <p:pic>
        <p:nvPicPr>
          <p:cNvPr id="74" name="Google Shape;74;p11"/>
          <p:cNvPicPr preferRelativeResize="0"/>
          <p:nvPr/>
        </p:nvPicPr>
        <p:blipFill rotWithShape="1">
          <a:blip r:embed="rId3">
            <a:alphaModFix/>
          </a:blip>
          <a:srcRect b="0" l="0" r="0" t="0"/>
          <a:stretch/>
        </p:blipFill>
        <p:spPr>
          <a:xfrm>
            <a:off x="2185" y="1687830"/>
            <a:ext cx="9139629" cy="2053591"/>
          </a:xfrm>
          <a:prstGeom prst="rect">
            <a:avLst/>
          </a:prstGeom>
          <a:noFill/>
          <a:ln>
            <a:noFill/>
          </a:ln>
        </p:spPr>
      </p:pic>
      <p:sp>
        <p:nvSpPr>
          <p:cNvPr id="75" name="Google Shape;75;p11"/>
          <p:cNvSpPr txBox="1"/>
          <p:nvPr>
            <p:ph type="title"/>
          </p:nvPr>
        </p:nvSpPr>
        <p:spPr>
          <a:xfrm>
            <a:off x="628650" y="2348389"/>
            <a:ext cx="7886700" cy="610200"/>
          </a:xfrm>
          <a:prstGeom prst="rect">
            <a:avLst/>
          </a:prstGeom>
          <a:noFill/>
          <a:ln>
            <a:noFill/>
          </a:ln>
        </p:spPr>
        <p:txBody>
          <a:bodyPr anchorCtr="0" anchor="ctr" bIns="45700" lIns="91425" spcFirstLastPara="1" rIns="91425" wrap="square" tIns="45700"/>
          <a:lstStyle>
            <a:lvl1pPr lvl="0" marR="0" rtl="0" algn="ctr">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6" name="Google Shape;76;p11"/>
          <p:cNvSpPr/>
          <p:nvPr/>
        </p:nvSpPr>
        <p:spPr>
          <a:xfrm>
            <a:off x="-2186" y="3779505"/>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7" name="Google Shape;77;p11"/>
          <p:cNvSpPr/>
          <p:nvPr/>
        </p:nvSpPr>
        <p:spPr>
          <a:xfrm>
            <a:off x="0" y="1573524"/>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s Page">
  <p:cSld name="Images Page">
    <p:spTree>
      <p:nvGrpSpPr>
        <p:cNvPr id="78" name="Shape 78"/>
        <p:cNvGrpSpPr/>
        <p:nvPr/>
      </p:nvGrpSpPr>
      <p:grpSpPr>
        <a:xfrm>
          <a:off x="0" y="0"/>
          <a:ext cx="0" cy="0"/>
          <a:chOff x="0" y="0"/>
          <a:chExt cx="0" cy="0"/>
        </a:xfrm>
      </p:grpSpPr>
      <p:sp>
        <p:nvSpPr>
          <p:cNvPr id="79" name="Google Shape;79;p12"/>
          <p:cNvSpPr txBox="1"/>
          <p:nvPr>
            <p:ph type="title"/>
          </p:nvPr>
        </p:nvSpPr>
        <p:spPr>
          <a:xfrm>
            <a:off x="628650" y="372905"/>
            <a:ext cx="7886700" cy="61020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0" name="Google Shape;80;p12"/>
          <p:cNvSpPr txBox="1"/>
          <p:nvPr>
            <p:ph idx="1" type="body"/>
          </p:nvPr>
        </p:nvSpPr>
        <p:spPr>
          <a:xfrm>
            <a:off x="628650" y="1097280"/>
            <a:ext cx="4481700" cy="1249800"/>
          </a:xfrm>
          <a:prstGeom prst="rect">
            <a:avLst/>
          </a:prstGeom>
          <a:noFill/>
          <a:ln>
            <a:noFill/>
          </a:ln>
        </p:spPr>
        <p:txBody>
          <a:bodyPr anchorCtr="0" anchor="t" bIns="45700" lIns="91425" spcFirstLastPara="1" rIns="91425" wrap="square" tIns="45700"/>
          <a:lstStyle>
            <a:lvl1pPr indent="-381000" lvl="0" marL="45720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indent="-368300" lvl="1" marL="914400"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1" name="Google Shape;81;p12"/>
          <p:cNvSpPr/>
          <p:nvPr>
            <p:ph idx="2" type="pic"/>
          </p:nvPr>
        </p:nvSpPr>
        <p:spPr>
          <a:xfrm>
            <a:off x="628650" y="2530078"/>
            <a:ext cx="4481400" cy="1950300"/>
          </a:xfrm>
          <a:prstGeom prst="rect">
            <a:avLst/>
          </a:prstGeom>
          <a:noFill/>
          <a:ln cap="flat" cmpd="sng" w="38100">
            <a:solidFill>
              <a:srgbClr val="ECB21F"/>
            </a:solidFill>
            <a:prstDash val="solid"/>
            <a:round/>
            <a:headEnd len="sm" w="sm" type="none"/>
            <a:tailEnd len="sm" w="sm" type="none"/>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2" name="Google Shape;82;p12"/>
          <p:cNvSpPr/>
          <p:nvPr>
            <p:ph idx="3" type="pic"/>
          </p:nvPr>
        </p:nvSpPr>
        <p:spPr>
          <a:xfrm>
            <a:off x="5273675" y="1097280"/>
            <a:ext cx="3352800" cy="3383100"/>
          </a:xfrm>
          <a:prstGeom prst="rect">
            <a:avLst/>
          </a:prstGeom>
          <a:noFill/>
          <a:ln cap="flat" cmpd="sng" w="38100">
            <a:solidFill>
              <a:srgbClr val="ECB21F"/>
            </a:solidFill>
            <a:prstDash val="solid"/>
            <a:round/>
            <a:headEnd len="sm" w="sm" type="none"/>
            <a:tailEnd len="sm" w="sm" type="none"/>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3" name="Google Shape;83;p12"/>
          <p:cNvSpPr txBox="1"/>
          <p:nvPr>
            <p:ph idx="12" type="sldNum"/>
          </p:nvPr>
        </p:nvSpPr>
        <p:spPr>
          <a:xfrm>
            <a:off x="8060924" y="4800555"/>
            <a:ext cx="472200" cy="273900"/>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sz="1000">
                <a:solidFill>
                  <a:srgbClr val="ECB21F"/>
                </a:solidFill>
                <a:latin typeface="Arial"/>
                <a:ea typeface="Arial"/>
                <a:cs typeface="Arial"/>
                <a:sym typeface="Arial"/>
              </a:defRPr>
            </a:lvl1pPr>
            <a:lvl2pPr indent="0" lvl="1" marL="0" marR="0" rtl="0" algn="ctr">
              <a:spcBef>
                <a:spcPts val="0"/>
              </a:spcBef>
              <a:buNone/>
              <a:defRPr sz="1000">
                <a:solidFill>
                  <a:srgbClr val="ECB21F"/>
                </a:solidFill>
                <a:latin typeface="Arial"/>
                <a:ea typeface="Arial"/>
                <a:cs typeface="Arial"/>
                <a:sym typeface="Arial"/>
              </a:defRPr>
            </a:lvl2pPr>
            <a:lvl3pPr indent="0" lvl="2" marL="0" marR="0" rtl="0" algn="ctr">
              <a:spcBef>
                <a:spcPts val="0"/>
              </a:spcBef>
              <a:buNone/>
              <a:defRPr sz="1000">
                <a:solidFill>
                  <a:srgbClr val="ECB21F"/>
                </a:solidFill>
                <a:latin typeface="Arial"/>
                <a:ea typeface="Arial"/>
                <a:cs typeface="Arial"/>
                <a:sym typeface="Arial"/>
              </a:defRPr>
            </a:lvl3pPr>
            <a:lvl4pPr indent="0" lvl="3" marL="0" marR="0" rtl="0" algn="ctr">
              <a:spcBef>
                <a:spcPts val="0"/>
              </a:spcBef>
              <a:buNone/>
              <a:defRPr sz="1000">
                <a:solidFill>
                  <a:srgbClr val="ECB21F"/>
                </a:solidFill>
                <a:latin typeface="Arial"/>
                <a:ea typeface="Arial"/>
                <a:cs typeface="Arial"/>
                <a:sym typeface="Arial"/>
              </a:defRPr>
            </a:lvl4pPr>
            <a:lvl5pPr indent="0" lvl="4" marL="0" marR="0" rtl="0" algn="ctr">
              <a:spcBef>
                <a:spcPts val="0"/>
              </a:spcBef>
              <a:buNone/>
              <a:defRPr sz="1000">
                <a:solidFill>
                  <a:srgbClr val="ECB21F"/>
                </a:solidFill>
                <a:latin typeface="Arial"/>
                <a:ea typeface="Arial"/>
                <a:cs typeface="Arial"/>
                <a:sym typeface="Arial"/>
              </a:defRPr>
            </a:lvl5pPr>
            <a:lvl6pPr indent="0" lvl="5" marL="0" marR="0" rtl="0" algn="ctr">
              <a:spcBef>
                <a:spcPts val="0"/>
              </a:spcBef>
              <a:buNone/>
              <a:defRPr sz="1000">
                <a:solidFill>
                  <a:srgbClr val="ECB21F"/>
                </a:solidFill>
                <a:latin typeface="Arial"/>
                <a:ea typeface="Arial"/>
                <a:cs typeface="Arial"/>
                <a:sym typeface="Arial"/>
              </a:defRPr>
            </a:lvl6pPr>
            <a:lvl7pPr indent="0" lvl="6" marL="0" marR="0" rtl="0" algn="ctr">
              <a:spcBef>
                <a:spcPts val="0"/>
              </a:spcBef>
              <a:buNone/>
              <a:defRPr sz="1000">
                <a:solidFill>
                  <a:srgbClr val="ECB21F"/>
                </a:solidFill>
                <a:latin typeface="Arial"/>
                <a:ea typeface="Arial"/>
                <a:cs typeface="Arial"/>
                <a:sym typeface="Arial"/>
              </a:defRPr>
            </a:lvl7pPr>
            <a:lvl8pPr indent="0" lvl="7" marL="0" marR="0" rtl="0" algn="ctr">
              <a:spcBef>
                <a:spcPts val="0"/>
              </a:spcBef>
              <a:buNone/>
              <a:defRPr sz="1000">
                <a:solidFill>
                  <a:srgbClr val="ECB21F"/>
                </a:solidFill>
                <a:latin typeface="Arial"/>
                <a:ea typeface="Arial"/>
                <a:cs typeface="Arial"/>
                <a:sym typeface="Arial"/>
              </a:defRPr>
            </a:lvl8pPr>
            <a:lvl9pPr indent="0" lvl="8" marL="0" marR="0" rtl="0" algn="ctr">
              <a:spcBef>
                <a:spcPts val="0"/>
              </a:spcBef>
              <a:buNone/>
              <a:defRPr sz="1000">
                <a:solidFill>
                  <a:srgbClr val="ECB21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
        <p:nvSpPr>
          <p:cNvPr id="84" name="Google Shape;84;p12"/>
          <p:cNvSpPr txBox="1"/>
          <p:nvPr>
            <p:ph idx="10" type="dt"/>
          </p:nvPr>
        </p:nvSpPr>
        <p:spPr>
          <a:xfrm>
            <a:off x="5921375" y="4800554"/>
            <a:ext cx="2057400" cy="273900"/>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sz="1000">
                <a:solidFill>
                  <a:srgbClr val="ECB21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5" name="Google Shape;85;p12"/>
          <p:cNvSpPr txBox="1"/>
          <p:nvPr>
            <p:ph idx="4" type="body"/>
          </p:nvPr>
        </p:nvSpPr>
        <p:spPr>
          <a:xfrm>
            <a:off x="255788" y="0"/>
            <a:ext cx="1886100" cy="171600"/>
          </a:xfrm>
          <a:prstGeom prst="rect">
            <a:avLst/>
          </a:prstGeom>
          <a:noFill/>
          <a:ln>
            <a:noFill/>
          </a:ln>
        </p:spPr>
        <p:txBody>
          <a:bodyPr anchorCtr="0" anchor="t" bIns="45700" lIns="91425" spcFirstLastPara="1" rIns="91425" wrap="square" tIns="45700"/>
          <a:lstStyle>
            <a:lvl1pPr indent="-228600" lvl="0" marL="457200" marR="0" rtl="0" algn="l">
              <a:lnSpc>
                <a:spcPct val="90000"/>
              </a:lnSpc>
              <a:spcBef>
                <a:spcPts val="1000"/>
              </a:spcBef>
              <a:spcAft>
                <a:spcPts val="0"/>
              </a:spcAft>
              <a:buClr>
                <a:srgbClr val="ECB21F"/>
              </a:buClr>
              <a:buSzPts val="1000"/>
              <a:buFont typeface="Noto Sans Symbols"/>
              <a:buNone/>
              <a:defRPr b="0" i="0" sz="1000" u="none" cap="none" strike="noStrike">
                <a:solidFill>
                  <a:srgbClr val="D8D8D8"/>
                </a:solidFill>
                <a:latin typeface="Arial"/>
                <a:ea typeface="Arial"/>
                <a:cs typeface="Arial"/>
                <a:sym typeface="Arial"/>
              </a:defRPr>
            </a:lvl1pPr>
            <a:lvl2pPr indent="-292100" lvl="1" marL="9144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2pPr>
            <a:lvl3pPr indent="-292100" lvl="2" marL="13716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3pPr>
            <a:lvl4pPr indent="-292100" lvl="3" marL="18288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4pPr>
            <a:lvl5pPr indent="-292100" lvl="4" marL="22860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ilmstrip content">
  <p:cSld name="filmstrip content">
    <p:spTree>
      <p:nvGrpSpPr>
        <p:cNvPr id="86" name="Shape 86"/>
        <p:cNvGrpSpPr/>
        <p:nvPr/>
      </p:nvGrpSpPr>
      <p:grpSpPr>
        <a:xfrm>
          <a:off x="0" y="0"/>
          <a:ext cx="0" cy="0"/>
          <a:chOff x="0" y="0"/>
          <a:chExt cx="0" cy="0"/>
        </a:xfrm>
      </p:grpSpPr>
      <p:sp>
        <p:nvSpPr>
          <p:cNvPr id="87" name="Google Shape;87;p13"/>
          <p:cNvSpPr txBox="1"/>
          <p:nvPr>
            <p:ph type="title"/>
          </p:nvPr>
        </p:nvSpPr>
        <p:spPr>
          <a:xfrm>
            <a:off x="628650" y="372905"/>
            <a:ext cx="7886700" cy="61020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8" name="Google Shape;88;p13"/>
          <p:cNvSpPr txBox="1"/>
          <p:nvPr>
            <p:ph idx="1" type="body"/>
          </p:nvPr>
        </p:nvSpPr>
        <p:spPr>
          <a:xfrm>
            <a:off x="628650" y="3451622"/>
            <a:ext cx="7886700" cy="800400"/>
          </a:xfrm>
          <a:prstGeom prst="rect">
            <a:avLst/>
          </a:prstGeom>
          <a:noFill/>
          <a:ln>
            <a:noFill/>
          </a:ln>
        </p:spPr>
        <p:txBody>
          <a:bodyPr anchorCtr="0" anchor="t" bIns="45700" lIns="91425" spcFirstLastPara="1" rIns="91425" wrap="square" tIns="45700"/>
          <a:lstStyle>
            <a:lvl1pPr indent="-381000" lvl="0" marL="45720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indent="-368300" lvl="1" marL="914400"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9" name="Google Shape;89;p13"/>
          <p:cNvSpPr/>
          <p:nvPr>
            <p:ph idx="2" type="pic"/>
          </p:nvPr>
        </p:nvSpPr>
        <p:spPr>
          <a:xfrm>
            <a:off x="3174682" y="2154079"/>
            <a:ext cx="2794500" cy="1128600"/>
          </a:xfrm>
          <a:prstGeom prst="rect">
            <a:avLst/>
          </a:prstGeom>
          <a:noFill/>
          <a:ln cap="flat" cmpd="sng" w="38100">
            <a:solidFill>
              <a:srgbClr val="ECB21F"/>
            </a:solidFill>
            <a:prstDash val="solid"/>
            <a:round/>
            <a:headEnd len="sm" w="sm" type="none"/>
            <a:tailEnd len="sm" w="sm" type="none"/>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0" name="Google Shape;90;p13"/>
          <p:cNvSpPr txBox="1"/>
          <p:nvPr>
            <p:ph idx="3" type="body"/>
          </p:nvPr>
        </p:nvSpPr>
        <p:spPr>
          <a:xfrm>
            <a:off x="628650" y="1104662"/>
            <a:ext cx="7886700" cy="800400"/>
          </a:xfrm>
          <a:prstGeom prst="rect">
            <a:avLst/>
          </a:prstGeom>
          <a:noFill/>
          <a:ln>
            <a:noFill/>
          </a:ln>
        </p:spPr>
        <p:txBody>
          <a:bodyPr anchorCtr="0" anchor="t" bIns="45700" lIns="91425" spcFirstLastPara="1" rIns="91425" wrap="square" tIns="45700"/>
          <a:lstStyle>
            <a:lvl1pPr indent="-381000" lvl="0" marL="45720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indent="-368300" lvl="1" marL="914400"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1" name="Google Shape;91;p13"/>
          <p:cNvSpPr/>
          <p:nvPr>
            <p:ph idx="4" type="pic"/>
          </p:nvPr>
        </p:nvSpPr>
        <p:spPr>
          <a:xfrm>
            <a:off x="228600" y="2154079"/>
            <a:ext cx="2794500" cy="1128600"/>
          </a:xfrm>
          <a:prstGeom prst="rect">
            <a:avLst/>
          </a:prstGeom>
          <a:noFill/>
          <a:ln cap="flat" cmpd="sng" w="38100">
            <a:solidFill>
              <a:srgbClr val="ECB21F"/>
            </a:solidFill>
            <a:prstDash val="solid"/>
            <a:round/>
            <a:headEnd len="sm" w="sm" type="none"/>
            <a:tailEnd len="sm" w="sm" type="none"/>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2" name="Google Shape;92;p13"/>
          <p:cNvSpPr/>
          <p:nvPr>
            <p:ph idx="5" type="pic"/>
          </p:nvPr>
        </p:nvSpPr>
        <p:spPr>
          <a:xfrm>
            <a:off x="6096000" y="2154079"/>
            <a:ext cx="2794500" cy="1128600"/>
          </a:xfrm>
          <a:prstGeom prst="rect">
            <a:avLst/>
          </a:prstGeom>
          <a:noFill/>
          <a:ln cap="flat" cmpd="sng" w="38100">
            <a:solidFill>
              <a:srgbClr val="ECB21F"/>
            </a:solidFill>
            <a:prstDash val="solid"/>
            <a:round/>
            <a:headEnd len="sm" w="sm" type="none"/>
            <a:tailEnd len="sm" w="sm" type="none"/>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3" name="Google Shape;93;p13"/>
          <p:cNvSpPr txBox="1"/>
          <p:nvPr>
            <p:ph idx="12" type="sldNum"/>
          </p:nvPr>
        </p:nvSpPr>
        <p:spPr>
          <a:xfrm>
            <a:off x="8060924" y="4800555"/>
            <a:ext cx="472200" cy="273900"/>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sz="1000">
                <a:solidFill>
                  <a:srgbClr val="ECB21F"/>
                </a:solidFill>
                <a:latin typeface="Arial"/>
                <a:ea typeface="Arial"/>
                <a:cs typeface="Arial"/>
                <a:sym typeface="Arial"/>
              </a:defRPr>
            </a:lvl1pPr>
            <a:lvl2pPr indent="0" lvl="1" marL="0" marR="0" rtl="0" algn="ctr">
              <a:spcBef>
                <a:spcPts val="0"/>
              </a:spcBef>
              <a:buNone/>
              <a:defRPr sz="1000">
                <a:solidFill>
                  <a:srgbClr val="ECB21F"/>
                </a:solidFill>
                <a:latin typeface="Arial"/>
                <a:ea typeface="Arial"/>
                <a:cs typeface="Arial"/>
                <a:sym typeface="Arial"/>
              </a:defRPr>
            </a:lvl2pPr>
            <a:lvl3pPr indent="0" lvl="2" marL="0" marR="0" rtl="0" algn="ctr">
              <a:spcBef>
                <a:spcPts val="0"/>
              </a:spcBef>
              <a:buNone/>
              <a:defRPr sz="1000">
                <a:solidFill>
                  <a:srgbClr val="ECB21F"/>
                </a:solidFill>
                <a:latin typeface="Arial"/>
                <a:ea typeface="Arial"/>
                <a:cs typeface="Arial"/>
                <a:sym typeface="Arial"/>
              </a:defRPr>
            </a:lvl3pPr>
            <a:lvl4pPr indent="0" lvl="3" marL="0" marR="0" rtl="0" algn="ctr">
              <a:spcBef>
                <a:spcPts val="0"/>
              </a:spcBef>
              <a:buNone/>
              <a:defRPr sz="1000">
                <a:solidFill>
                  <a:srgbClr val="ECB21F"/>
                </a:solidFill>
                <a:latin typeface="Arial"/>
                <a:ea typeface="Arial"/>
                <a:cs typeface="Arial"/>
                <a:sym typeface="Arial"/>
              </a:defRPr>
            </a:lvl4pPr>
            <a:lvl5pPr indent="0" lvl="4" marL="0" marR="0" rtl="0" algn="ctr">
              <a:spcBef>
                <a:spcPts val="0"/>
              </a:spcBef>
              <a:buNone/>
              <a:defRPr sz="1000">
                <a:solidFill>
                  <a:srgbClr val="ECB21F"/>
                </a:solidFill>
                <a:latin typeface="Arial"/>
                <a:ea typeface="Arial"/>
                <a:cs typeface="Arial"/>
                <a:sym typeface="Arial"/>
              </a:defRPr>
            </a:lvl5pPr>
            <a:lvl6pPr indent="0" lvl="5" marL="0" marR="0" rtl="0" algn="ctr">
              <a:spcBef>
                <a:spcPts val="0"/>
              </a:spcBef>
              <a:buNone/>
              <a:defRPr sz="1000">
                <a:solidFill>
                  <a:srgbClr val="ECB21F"/>
                </a:solidFill>
                <a:latin typeface="Arial"/>
                <a:ea typeface="Arial"/>
                <a:cs typeface="Arial"/>
                <a:sym typeface="Arial"/>
              </a:defRPr>
            </a:lvl6pPr>
            <a:lvl7pPr indent="0" lvl="6" marL="0" marR="0" rtl="0" algn="ctr">
              <a:spcBef>
                <a:spcPts val="0"/>
              </a:spcBef>
              <a:buNone/>
              <a:defRPr sz="1000">
                <a:solidFill>
                  <a:srgbClr val="ECB21F"/>
                </a:solidFill>
                <a:latin typeface="Arial"/>
                <a:ea typeface="Arial"/>
                <a:cs typeface="Arial"/>
                <a:sym typeface="Arial"/>
              </a:defRPr>
            </a:lvl7pPr>
            <a:lvl8pPr indent="0" lvl="7" marL="0" marR="0" rtl="0" algn="ctr">
              <a:spcBef>
                <a:spcPts val="0"/>
              </a:spcBef>
              <a:buNone/>
              <a:defRPr sz="1000">
                <a:solidFill>
                  <a:srgbClr val="ECB21F"/>
                </a:solidFill>
                <a:latin typeface="Arial"/>
                <a:ea typeface="Arial"/>
                <a:cs typeface="Arial"/>
                <a:sym typeface="Arial"/>
              </a:defRPr>
            </a:lvl8pPr>
            <a:lvl9pPr indent="0" lvl="8" marL="0" marR="0" rtl="0" algn="ctr">
              <a:spcBef>
                <a:spcPts val="0"/>
              </a:spcBef>
              <a:buNone/>
              <a:defRPr sz="1000">
                <a:solidFill>
                  <a:srgbClr val="ECB21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
        <p:nvSpPr>
          <p:cNvPr id="94" name="Google Shape;94;p13"/>
          <p:cNvSpPr txBox="1"/>
          <p:nvPr>
            <p:ph idx="10" type="dt"/>
          </p:nvPr>
        </p:nvSpPr>
        <p:spPr>
          <a:xfrm>
            <a:off x="5921375" y="4800554"/>
            <a:ext cx="2057400" cy="273900"/>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sz="1000">
                <a:solidFill>
                  <a:srgbClr val="ECB21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 name="Google Shape;95;p13"/>
          <p:cNvSpPr txBox="1"/>
          <p:nvPr>
            <p:ph idx="6" type="body"/>
          </p:nvPr>
        </p:nvSpPr>
        <p:spPr>
          <a:xfrm>
            <a:off x="255788" y="0"/>
            <a:ext cx="1886100" cy="171600"/>
          </a:xfrm>
          <a:prstGeom prst="rect">
            <a:avLst/>
          </a:prstGeom>
          <a:noFill/>
          <a:ln>
            <a:noFill/>
          </a:ln>
        </p:spPr>
        <p:txBody>
          <a:bodyPr anchorCtr="0" anchor="t" bIns="45700" lIns="91425" spcFirstLastPara="1" rIns="91425" wrap="square" tIns="45700"/>
          <a:lstStyle>
            <a:lvl1pPr indent="-228600" lvl="0" marL="457200" marR="0" rtl="0" algn="l">
              <a:lnSpc>
                <a:spcPct val="90000"/>
              </a:lnSpc>
              <a:spcBef>
                <a:spcPts val="1000"/>
              </a:spcBef>
              <a:spcAft>
                <a:spcPts val="0"/>
              </a:spcAft>
              <a:buClr>
                <a:srgbClr val="ECB21F"/>
              </a:buClr>
              <a:buSzPts val="1000"/>
              <a:buFont typeface="Noto Sans Symbols"/>
              <a:buNone/>
              <a:defRPr b="0" i="0" sz="1000" u="none" cap="none" strike="noStrike">
                <a:solidFill>
                  <a:srgbClr val="D8D8D8"/>
                </a:solidFill>
                <a:latin typeface="Arial"/>
                <a:ea typeface="Arial"/>
                <a:cs typeface="Arial"/>
                <a:sym typeface="Arial"/>
              </a:defRPr>
            </a:lvl1pPr>
            <a:lvl2pPr indent="-292100" lvl="1" marL="9144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2pPr>
            <a:lvl3pPr indent="-292100" lvl="2" marL="13716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3pPr>
            <a:lvl4pPr indent="-292100" lvl="3" marL="18288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4pPr>
            <a:lvl5pPr indent="-292100" lvl="4" marL="22860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ideo Sidebar ">
  <p:cSld name="Video Sidebar ">
    <p:spTree>
      <p:nvGrpSpPr>
        <p:cNvPr id="96" name="Shape 96"/>
        <p:cNvGrpSpPr/>
        <p:nvPr/>
      </p:nvGrpSpPr>
      <p:grpSpPr>
        <a:xfrm>
          <a:off x="0" y="0"/>
          <a:ext cx="0" cy="0"/>
          <a:chOff x="0" y="0"/>
          <a:chExt cx="0" cy="0"/>
        </a:xfrm>
      </p:grpSpPr>
      <p:sp>
        <p:nvSpPr>
          <p:cNvPr id="97" name="Google Shape;97;p14"/>
          <p:cNvSpPr txBox="1"/>
          <p:nvPr>
            <p:ph type="title"/>
          </p:nvPr>
        </p:nvSpPr>
        <p:spPr>
          <a:xfrm>
            <a:off x="628650" y="372905"/>
            <a:ext cx="7886700" cy="61020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8" name="Google Shape;98;p14"/>
          <p:cNvSpPr txBox="1"/>
          <p:nvPr>
            <p:ph idx="1" type="body"/>
          </p:nvPr>
        </p:nvSpPr>
        <p:spPr>
          <a:xfrm>
            <a:off x="628651" y="1097042"/>
            <a:ext cx="3090000" cy="3094500"/>
          </a:xfrm>
          <a:prstGeom prst="rect">
            <a:avLst/>
          </a:prstGeom>
          <a:noFill/>
          <a:ln>
            <a:noFill/>
          </a:ln>
        </p:spPr>
        <p:txBody>
          <a:bodyPr anchorCtr="0" anchor="t" bIns="45700" lIns="91425" spcFirstLastPara="1" rIns="91425" wrap="square" tIns="45700"/>
          <a:lstStyle>
            <a:lvl1pPr indent="-381000" lvl="0" marL="45720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indent="-368300" lvl="1" marL="914400"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9" name="Google Shape;99;p14"/>
          <p:cNvSpPr/>
          <p:nvPr>
            <p:ph idx="2" type="media"/>
          </p:nvPr>
        </p:nvSpPr>
        <p:spPr>
          <a:xfrm>
            <a:off x="3881120" y="1600199"/>
            <a:ext cx="4937700" cy="2064900"/>
          </a:xfrm>
          <a:prstGeom prst="rect">
            <a:avLst/>
          </a:prstGeom>
          <a:noFill/>
          <a:ln cap="flat" cmpd="sng" w="38100">
            <a:solidFill>
              <a:srgbClr val="ECB21F"/>
            </a:solidFill>
            <a:prstDash val="solid"/>
            <a:round/>
            <a:headEnd len="sm" w="sm" type="none"/>
            <a:tailEnd len="sm" w="sm" type="none"/>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00" name="Google Shape;100;p14"/>
          <p:cNvSpPr txBox="1"/>
          <p:nvPr>
            <p:ph idx="12" type="sldNum"/>
          </p:nvPr>
        </p:nvSpPr>
        <p:spPr>
          <a:xfrm>
            <a:off x="8060924" y="4800555"/>
            <a:ext cx="472200" cy="273900"/>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sz="1000">
                <a:solidFill>
                  <a:srgbClr val="ECB21F"/>
                </a:solidFill>
                <a:latin typeface="Arial"/>
                <a:ea typeface="Arial"/>
                <a:cs typeface="Arial"/>
                <a:sym typeface="Arial"/>
              </a:defRPr>
            </a:lvl1pPr>
            <a:lvl2pPr indent="0" lvl="1" marL="0" marR="0" rtl="0" algn="ctr">
              <a:spcBef>
                <a:spcPts val="0"/>
              </a:spcBef>
              <a:buNone/>
              <a:defRPr sz="1000">
                <a:solidFill>
                  <a:srgbClr val="ECB21F"/>
                </a:solidFill>
                <a:latin typeface="Arial"/>
                <a:ea typeface="Arial"/>
                <a:cs typeface="Arial"/>
                <a:sym typeface="Arial"/>
              </a:defRPr>
            </a:lvl2pPr>
            <a:lvl3pPr indent="0" lvl="2" marL="0" marR="0" rtl="0" algn="ctr">
              <a:spcBef>
                <a:spcPts val="0"/>
              </a:spcBef>
              <a:buNone/>
              <a:defRPr sz="1000">
                <a:solidFill>
                  <a:srgbClr val="ECB21F"/>
                </a:solidFill>
                <a:latin typeface="Arial"/>
                <a:ea typeface="Arial"/>
                <a:cs typeface="Arial"/>
                <a:sym typeface="Arial"/>
              </a:defRPr>
            </a:lvl3pPr>
            <a:lvl4pPr indent="0" lvl="3" marL="0" marR="0" rtl="0" algn="ctr">
              <a:spcBef>
                <a:spcPts val="0"/>
              </a:spcBef>
              <a:buNone/>
              <a:defRPr sz="1000">
                <a:solidFill>
                  <a:srgbClr val="ECB21F"/>
                </a:solidFill>
                <a:latin typeface="Arial"/>
                <a:ea typeface="Arial"/>
                <a:cs typeface="Arial"/>
                <a:sym typeface="Arial"/>
              </a:defRPr>
            </a:lvl4pPr>
            <a:lvl5pPr indent="0" lvl="4" marL="0" marR="0" rtl="0" algn="ctr">
              <a:spcBef>
                <a:spcPts val="0"/>
              </a:spcBef>
              <a:buNone/>
              <a:defRPr sz="1000">
                <a:solidFill>
                  <a:srgbClr val="ECB21F"/>
                </a:solidFill>
                <a:latin typeface="Arial"/>
                <a:ea typeface="Arial"/>
                <a:cs typeface="Arial"/>
                <a:sym typeface="Arial"/>
              </a:defRPr>
            </a:lvl5pPr>
            <a:lvl6pPr indent="0" lvl="5" marL="0" marR="0" rtl="0" algn="ctr">
              <a:spcBef>
                <a:spcPts val="0"/>
              </a:spcBef>
              <a:buNone/>
              <a:defRPr sz="1000">
                <a:solidFill>
                  <a:srgbClr val="ECB21F"/>
                </a:solidFill>
                <a:latin typeface="Arial"/>
                <a:ea typeface="Arial"/>
                <a:cs typeface="Arial"/>
                <a:sym typeface="Arial"/>
              </a:defRPr>
            </a:lvl6pPr>
            <a:lvl7pPr indent="0" lvl="6" marL="0" marR="0" rtl="0" algn="ctr">
              <a:spcBef>
                <a:spcPts val="0"/>
              </a:spcBef>
              <a:buNone/>
              <a:defRPr sz="1000">
                <a:solidFill>
                  <a:srgbClr val="ECB21F"/>
                </a:solidFill>
                <a:latin typeface="Arial"/>
                <a:ea typeface="Arial"/>
                <a:cs typeface="Arial"/>
                <a:sym typeface="Arial"/>
              </a:defRPr>
            </a:lvl7pPr>
            <a:lvl8pPr indent="0" lvl="7" marL="0" marR="0" rtl="0" algn="ctr">
              <a:spcBef>
                <a:spcPts val="0"/>
              </a:spcBef>
              <a:buNone/>
              <a:defRPr sz="1000">
                <a:solidFill>
                  <a:srgbClr val="ECB21F"/>
                </a:solidFill>
                <a:latin typeface="Arial"/>
                <a:ea typeface="Arial"/>
                <a:cs typeface="Arial"/>
                <a:sym typeface="Arial"/>
              </a:defRPr>
            </a:lvl8pPr>
            <a:lvl9pPr indent="0" lvl="8" marL="0" marR="0" rtl="0" algn="ctr">
              <a:spcBef>
                <a:spcPts val="0"/>
              </a:spcBef>
              <a:buNone/>
              <a:defRPr sz="1000">
                <a:solidFill>
                  <a:srgbClr val="ECB21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
        <p:nvSpPr>
          <p:cNvPr id="101" name="Google Shape;101;p14"/>
          <p:cNvSpPr txBox="1"/>
          <p:nvPr>
            <p:ph idx="10" type="dt"/>
          </p:nvPr>
        </p:nvSpPr>
        <p:spPr>
          <a:xfrm>
            <a:off x="5921375" y="4800554"/>
            <a:ext cx="2057400" cy="273900"/>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sz="1000">
                <a:solidFill>
                  <a:srgbClr val="ECB21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2" name="Google Shape;102;p14"/>
          <p:cNvSpPr txBox="1"/>
          <p:nvPr>
            <p:ph idx="3" type="body"/>
          </p:nvPr>
        </p:nvSpPr>
        <p:spPr>
          <a:xfrm>
            <a:off x="255788" y="0"/>
            <a:ext cx="1886100" cy="171600"/>
          </a:xfrm>
          <a:prstGeom prst="rect">
            <a:avLst/>
          </a:prstGeom>
          <a:noFill/>
          <a:ln>
            <a:noFill/>
          </a:ln>
        </p:spPr>
        <p:txBody>
          <a:bodyPr anchorCtr="0" anchor="t" bIns="45700" lIns="91425" spcFirstLastPara="1" rIns="91425" wrap="square" tIns="45700"/>
          <a:lstStyle>
            <a:lvl1pPr indent="-228600" lvl="0" marL="457200" marR="0" rtl="0" algn="l">
              <a:lnSpc>
                <a:spcPct val="90000"/>
              </a:lnSpc>
              <a:spcBef>
                <a:spcPts val="1000"/>
              </a:spcBef>
              <a:spcAft>
                <a:spcPts val="0"/>
              </a:spcAft>
              <a:buClr>
                <a:srgbClr val="ECB21F"/>
              </a:buClr>
              <a:buSzPts val="1000"/>
              <a:buFont typeface="Noto Sans Symbols"/>
              <a:buNone/>
              <a:defRPr b="0" i="0" sz="1000" u="none" cap="none" strike="noStrike">
                <a:solidFill>
                  <a:srgbClr val="D8D8D8"/>
                </a:solidFill>
                <a:latin typeface="Arial"/>
                <a:ea typeface="Arial"/>
                <a:cs typeface="Arial"/>
                <a:sym typeface="Arial"/>
              </a:defRPr>
            </a:lvl1pPr>
            <a:lvl2pPr indent="-292100" lvl="1" marL="9144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2pPr>
            <a:lvl3pPr indent="-292100" lvl="2" marL="13716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3pPr>
            <a:lvl4pPr indent="-292100" lvl="3" marL="18288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4pPr>
            <a:lvl5pPr indent="-292100" lvl="4" marL="22860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ideo Feature ">
  <p:cSld name="Video Feature ">
    <p:spTree>
      <p:nvGrpSpPr>
        <p:cNvPr id="103" name="Shape 103"/>
        <p:cNvGrpSpPr/>
        <p:nvPr/>
      </p:nvGrpSpPr>
      <p:grpSpPr>
        <a:xfrm>
          <a:off x="0" y="0"/>
          <a:ext cx="0" cy="0"/>
          <a:chOff x="0" y="0"/>
          <a:chExt cx="0" cy="0"/>
        </a:xfrm>
      </p:grpSpPr>
      <p:sp>
        <p:nvSpPr>
          <p:cNvPr id="104" name="Google Shape;104;p15"/>
          <p:cNvSpPr txBox="1"/>
          <p:nvPr>
            <p:ph type="title"/>
          </p:nvPr>
        </p:nvSpPr>
        <p:spPr>
          <a:xfrm>
            <a:off x="628650" y="372905"/>
            <a:ext cx="7886700" cy="61020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5" name="Google Shape;105;p15"/>
          <p:cNvSpPr txBox="1"/>
          <p:nvPr>
            <p:ph idx="1" type="body"/>
          </p:nvPr>
        </p:nvSpPr>
        <p:spPr>
          <a:xfrm>
            <a:off x="628651" y="1097042"/>
            <a:ext cx="7886700" cy="373500"/>
          </a:xfrm>
          <a:prstGeom prst="rect">
            <a:avLst/>
          </a:prstGeom>
          <a:noFill/>
          <a:ln>
            <a:noFill/>
          </a:ln>
        </p:spPr>
        <p:txBody>
          <a:bodyPr anchorCtr="0" anchor="t" bIns="45700" lIns="91425" spcFirstLastPara="1" rIns="91425" wrap="square" tIns="45700"/>
          <a:lstStyle>
            <a:lvl1pPr indent="-381000" lvl="0" marL="45720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indent="-368300" lvl="1" marL="914400"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06" name="Google Shape;106;p15"/>
          <p:cNvSpPr/>
          <p:nvPr>
            <p:ph idx="2" type="media"/>
          </p:nvPr>
        </p:nvSpPr>
        <p:spPr>
          <a:xfrm>
            <a:off x="1577522" y="1953102"/>
            <a:ext cx="5988900" cy="2504700"/>
          </a:xfrm>
          <a:prstGeom prst="rect">
            <a:avLst/>
          </a:prstGeom>
          <a:noFill/>
          <a:ln cap="flat" cmpd="sng" w="38100">
            <a:solidFill>
              <a:srgbClr val="ECB21F"/>
            </a:solidFill>
            <a:prstDash val="solid"/>
            <a:round/>
            <a:headEnd len="sm" w="sm" type="none"/>
            <a:tailEnd len="sm" w="sm" type="none"/>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07" name="Google Shape;107;p15"/>
          <p:cNvSpPr txBox="1"/>
          <p:nvPr>
            <p:ph idx="12" type="sldNum"/>
          </p:nvPr>
        </p:nvSpPr>
        <p:spPr>
          <a:xfrm>
            <a:off x="8060924" y="4800555"/>
            <a:ext cx="472200" cy="273900"/>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sz="1000">
                <a:solidFill>
                  <a:srgbClr val="ECB21F"/>
                </a:solidFill>
                <a:latin typeface="Arial"/>
                <a:ea typeface="Arial"/>
                <a:cs typeface="Arial"/>
                <a:sym typeface="Arial"/>
              </a:defRPr>
            </a:lvl1pPr>
            <a:lvl2pPr indent="0" lvl="1" marL="0" marR="0" rtl="0" algn="ctr">
              <a:spcBef>
                <a:spcPts val="0"/>
              </a:spcBef>
              <a:buNone/>
              <a:defRPr sz="1000">
                <a:solidFill>
                  <a:srgbClr val="ECB21F"/>
                </a:solidFill>
                <a:latin typeface="Arial"/>
                <a:ea typeface="Arial"/>
                <a:cs typeface="Arial"/>
                <a:sym typeface="Arial"/>
              </a:defRPr>
            </a:lvl2pPr>
            <a:lvl3pPr indent="0" lvl="2" marL="0" marR="0" rtl="0" algn="ctr">
              <a:spcBef>
                <a:spcPts val="0"/>
              </a:spcBef>
              <a:buNone/>
              <a:defRPr sz="1000">
                <a:solidFill>
                  <a:srgbClr val="ECB21F"/>
                </a:solidFill>
                <a:latin typeface="Arial"/>
                <a:ea typeface="Arial"/>
                <a:cs typeface="Arial"/>
                <a:sym typeface="Arial"/>
              </a:defRPr>
            </a:lvl3pPr>
            <a:lvl4pPr indent="0" lvl="3" marL="0" marR="0" rtl="0" algn="ctr">
              <a:spcBef>
                <a:spcPts val="0"/>
              </a:spcBef>
              <a:buNone/>
              <a:defRPr sz="1000">
                <a:solidFill>
                  <a:srgbClr val="ECB21F"/>
                </a:solidFill>
                <a:latin typeface="Arial"/>
                <a:ea typeface="Arial"/>
                <a:cs typeface="Arial"/>
                <a:sym typeface="Arial"/>
              </a:defRPr>
            </a:lvl4pPr>
            <a:lvl5pPr indent="0" lvl="4" marL="0" marR="0" rtl="0" algn="ctr">
              <a:spcBef>
                <a:spcPts val="0"/>
              </a:spcBef>
              <a:buNone/>
              <a:defRPr sz="1000">
                <a:solidFill>
                  <a:srgbClr val="ECB21F"/>
                </a:solidFill>
                <a:latin typeface="Arial"/>
                <a:ea typeface="Arial"/>
                <a:cs typeface="Arial"/>
                <a:sym typeface="Arial"/>
              </a:defRPr>
            </a:lvl5pPr>
            <a:lvl6pPr indent="0" lvl="5" marL="0" marR="0" rtl="0" algn="ctr">
              <a:spcBef>
                <a:spcPts val="0"/>
              </a:spcBef>
              <a:buNone/>
              <a:defRPr sz="1000">
                <a:solidFill>
                  <a:srgbClr val="ECB21F"/>
                </a:solidFill>
                <a:latin typeface="Arial"/>
                <a:ea typeface="Arial"/>
                <a:cs typeface="Arial"/>
                <a:sym typeface="Arial"/>
              </a:defRPr>
            </a:lvl6pPr>
            <a:lvl7pPr indent="0" lvl="6" marL="0" marR="0" rtl="0" algn="ctr">
              <a:spcBef>
                <a:spcPts val="0"/>
              </a:spcBef>
              <a:buNone/>
              <a:defRPr sz="1000">
                <a:solidFill>
                  <a:srgbClr val="ECB21F"/>
                </a:solidFill>
                <a:latin typeface="Arial"/>
                <a:ea typeface="Arial"/>
                <a:cs typeface="Arial"/>
                <a:sym typeface="Arial"/>
              </a:defRPr>
            </a:lvl7pPr>
            <a:lvl8pPr indent="0" lvl="7" marL="0" marR="0" rtl="0" algn="ctr">
              <a:spcBef>
                <a:spcPts val="0"/>
              </a:spcBef>
              <a:buNone/>
              <a:defRPr sz="1000">
                <a:solidFill>
                  <a:srgbClr val="ECB21F"/>
                </a:solidFill>
                <a:latin typeface="Arial"/>
                <a:ea typeface="Arial"/>
                <a:cs typeface="Arial"/>
                <a:sym typeface="Arial"/>
              </a:defRPr>
            </a:lvl8pPr>
            <a:lvl9pPr indent="0" lvl="8" marL="0" marR="0" rtl="0" algn="ctr">
              <a:spcBef>
                <a:spcPts val="0"/>
              </a:spcBef>
              <a:buNone/>
              <a:defRPr sz="1000">
                <a:solidFill>
                  <a:srgbClr val="ECB21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
        <p:nvSpPr>
          <p:cNvPr id="108" name="Google Shape;108;p15"/>
          <p:cNvSpPr txBox="1"/>
          <p:nvPr>
            <p:ph idx="10" type="dt"/>
          </p:nvPr>
        </p:nvSpPr>
        <p:spPr>
          <a:xfrm>
            <a:off x="5921375" y="4800554"/>
            <a:ext cx="2057400" cy="273900"/>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sz="1000">
                <a:solidFill>
                  <a:srgbClr val="ECB21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9" name="Google Shape;109;p15"/>
          <p:cNvSpPr txBox="1"/>
          <p:nvPr>
            <p:ph idx="3" type="body"/>
          </p:nvPr>
        </p:nvSpPr>
        <p:spPr>
          <a:xfrm>
            <a:off x="255788" y="0"/>
            <a:ext cx="1886100" cy="171600"/>
          </a:xfrm>
          <a:prstGeom prst="rect">
            <a:avLst/>
          </a:prstGeom>
          <a:noFill/>
          <a:ln>
            <a:noFill/>
          </a:ln>
        </p:spPr>
        <p:txBody>
          <a:bodyPr anchorCtr="0" anchor="t" bIns="45700" lIns="91425" spcFirstLastPara="1" rIns="91425" wrap="square" tIns="45700"/>
          <a:lstStyle>
            <a:lvl1pPr indent="-228600" lvl="0" marL="457200" marR="0" rtl="0" algn="l">
              <a:lnSpc>
                <a:spcPct val="90000"/>
              </a:lnSpc>
              <a:spcBef>
                <a:spcPts val="1000"/>
              </a:spcBef>
              <a:spcAft>
                <a:spcPts val="0"/>
              </a:spcAft>
              <a:buClr>
                <a:srgbClr val="ECB21F"/>
              </a:buClr>
              <a:buSzPts val="1000"/>
              <a:buFont typeface="Noto Sans Symbols"/>
              <a:buNone/>
              <a:defRPr b="0" i="0" sz="1000" u="none" cap="none" strike="noStrike">
                <a:solidFill>
                  <a:srgbClr val="D8D8D8"/>
                </a:solidFill>
                <a:latin typeface="Arial"/>
                <a:ea typeface="Arial"/>
                <a:cs typeface="Arial"/>
                <a:sym typeface="Arial"/>
              </a:defRPr>
            </a:lvl1pPr>
            <a:lvl2pPr indent="-292100" lvl="1" marL="9144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2pPr>
            <a:lvl3pPr indent="-292100" lvl="2" marL="13716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3pPr>
            <a:lvl4pPr indent="-292100" lvl="3" marL="18288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4pPr>
            <a:lvl5pPr indent="-292100" lvl="4" marL="22860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pan chart">
  <p:cSld name="span chart">
    <p:spTree>
      <p:nvGrpSpPr>
        <p:cNvPr id="110" name="Shape 110"/>
        <p:cNvGrpSpPr/>
        <p:nvPr/>
      </p:nvGrpSpPr>
      <p:grpSpPr>
        <a:xfrm>
          <a:off x="0" y="0"/>
          <a:ext cx="0" cy="0"/>
          <a:chOff x="0" y="0"/>
          <a:chExt cx="0" cy="0"/>
        </a:xfrm>
      </p:grpSpPr>
      <p:sp>
        <p:nvSpPr>
          <p:cNvPr id="111" name="Google Shape;111;p16"/>
          <p:cNvSpPr txBox="1"/>
          <p:nvPr>
            <p:ph type="title"/>
          </p:nvPr>
        </p:nvSpPr>
        <p:spPr>
          <a:xfrm>
            <a:off x="628650" y="372905"/>
            <a:ext cx="7886700" cy="61020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2" name="Google Shape;112;p16"/>
          <p:cNvSpPr txBox="1"/>
          <p:nvPr>
            <p:ph idx="1" type="body"/>
          </p:nvPr>
        </p:nvSpPr>
        <p:spPr>
          <a:xfrm>
            <a:off x="628650" y="1097042"/>
            <a:ext cx="7886700" cy="831000"/>
          </a:xfrm>
          <a:prstGeom prst="rect">
            <a:avLst/>
          </a:prstGeom>
          <a:noFill/>
          <a:ln>
            <a:noFill/>
          </a:ln>
        </p:spPr>
        <p:txBody>
          <a:bodyPr anchorCtr="0" anchor="t" bIns="45700" lIns="91425" spcFirstLastPara="1" rIns="91425" wrap="square" tIns="45700"/>
          <a:lstStyle>
            <a:lvl1pPr indent="-381000" lvl="0" marL="45720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indent="-368300" lvl="1" marL="914400"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13" name="Google Shape;113;p16"/>
          <p:cNvSpPr/>
          <p:nvPr>
            <p:ph idx="2" type="chart"/>
          </p:nvPr>
        </p:nvSpPr>
        <p:spPr>
          <a:xfrm>
            <a:off x="701675" y="2430780"/>
            <a:ext cx="7813800" cy="2087700"/>
          </a:xfrm>
          <a:prstGeom prst="rect">
            <a:avLst/>
          </a:prstGeom>
          <a:noFill/>
          <a:ln>
            <a:noFill/>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14" name="Google Shape;114;p16"/>
          <p:cNvSpPr txBox="1"/>
          <p:nvPr>
            <p:ph idx="12" type="sldNum"/>
          </p:nvPr>
        </p:nvSpPr>
        <p:spPr>
          <a:xfrm>
            <a:off x="8060924" y="4800555"/>
            <a:ext cx="472200" cy="273900"/>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sz="1000">
                <a:solidFill>
                  <a:srgbClr val="ECB21F"/>
                </a:solidFill>
                <a:latin typeface="Arial"/>
                <a:ea typeface="Arial"/>
                <a:cs typeface="Arial"/>
                <a:sym typeface="Arial"/>
              </a:defRPr>
            </a:lvl1pPr>
            <a:lvl2pPr indent="0" lvl="1" marL="0" marR="0" rtl="0" algn="ctr">
              <a:spcBef>
                <a:spcPts val="0"/>
              </a:spcBef>
              <a:buNone/>
              <a:defRPr sz="1000">
                <a:solidFill>
                  <a:srgbClr val="ECB21F"/>
                </a:solidFill>
                <a:latin typeface="Arial"/>
                <a:ea typeface="Arial"/>
                <a:cs typeface="Arial"/>
                <a:sym typeface="Arial"/>
              </a:defRPr>
            </a:lvl2pPr>
            <a:lvl3pPr indent="0" lvl="2" marL="0" marR="0" rtl="0" algn="ctr">
              <a:spcBef>
                <a:spcPts val="0"/>
              </a:spcBef>
              <a:buNone/>
              <a:defRPr sz="1000">
                <a:solidFill>
                  <a:srgbClr val="ECB21F"/>
                </a:solidFill>
                <a:latin typeface="Arial"/>
                <a:ea typeface="Arial"/>
                <a:cs typeface="Arial"/>
                <a:sym typeface="Arial"/>
              </a:defRPr>
            </a:lvl3pPr>
            <a:lvl4pPr indent="0" lvl="3" marL="0" marR="0" rtl="0" algn="ctr">
              <a:spcBef>
                <a:spcPts val="0"/>
              </a:spcBef>
              <a:buNone/>
              <a:defRPr sz="1000">
                <a:solidFill>
                  <a:srgbClr val="ECB21F"/>
                </a:solidFill>
                <a:latin typeface="Arial"/>
                <a:ea typeface="Arial"/>
                <a:cs typeface="Arial"/>
                <a:sym typeface="Arial"/>
              </a:defRPr>
            </a:lvl4pPr>
            <a:lvl5pPr indent="0" lvl="4" marL="0" marR="0" rtl="0" algn="ctr">
              <a:spcBef>
                <a:spcPts val="0"/>
              </a:spcBef>
              <a:buNone/>
              <a:defRPr sz="1000">
                <a:solidFill>
                  <a:srgbClr val="ECB21F"/>
                </a:solidFill>
                <a:latin typeface="Arial"/>
                <a:ea typeface="Arial"/>
                <a:cs typeface="Arial"/>
                <a:sym typeface="Arial"/>
              </a:defRPr>
            </a:lvl5pPr>
            <a:lvl6pPr indent="0" lvl="5" marL="0" marR="0" rtl="0" algn="ctr">
              <a:spcBef>
                <a:spcPts val="0"/>
              </a:spcBef>
              <a:buNone/>
              <a:defRPr sz="1000">
                <a:solidFill>
                  <a:srgbClr val="ECB21F"/>
                </a:solidFill>
                <a:latin typeface="Arial"/>
                <a:ea typeface="Arial"/>
                <a:cs typeface="Arial"/>
                <a:sym typeface="Arial"/>
              </a:defRPr>
            </a:lvl6pPr>
            <a:lvl7pPr indent="0" lvl="6" marL="0" marR="0" rtl="0" algn="ctr">
              <a:spcBef>
                <a:spcPts val="0"/>
              </a:spcBef>
              <a:buNone/>
              <a:defRPr sz="1000">
                <a:solidFill>
                  <a:srgbClr val="ECB21F"/>
                </a:solidFill>
                <a:latin typeface="Arial"/>
                <a:ea typeface="Arial"/>
                <a:cs typeface="Arial"/>
                <a:sym typeface="Arial"/>
              </a:defRPr>
            </a:lvl7pPr>
            <a:lvl8pPr indent="0" lvl="7" marL="0" marR="0" rtl="0" algn="ctr">
              <a:spcBef>
                <a:spcPts val="0"/>
              </a:spcBef>
              <a:buNone/>
              <a:defRPr sz="1000">
                <a:solidFill>
                  <a:srgbClr val="ECB21F"/>
                </a:solidFill>
                <a:latin typeface="Arial"/>
                <a:ea typeface="Arial"/>
                <a:cs typeface="Arial"/>
                <a:sym typeface="Arial"/>
              </a:defRPr>
            </a:lvl8pPr>
            <a:lvl9pPr indent="0" lvl="8" marL="0" marR="0" rtl="0" algn="ctr">
              <a:spcBef>
                <a:spcPts val="0"/>
              </a:spcBef>
              <a:buNone/>
              <a:defRPr sz="1000">
                <a:solidFill>
                  <a:srgbClr val="ECB21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
        <p:nvSpPr>
          <p:cNvPr id="115" name="Google Shape;115;p16"/>
          <p:cNvSpPr txBox="1"/>
          <p:nvPr>
            <p:ph idx="10" type="dt"/>
          </p:nvPr>
        </p:nvSpPr>
        <p:spPr>
          <a:xfrm>
            <a:off x="5921375" y="4800554"/>
            <a:ext cx="2057400" cy="273900"/>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sz="1000">
                <a:solidFill>
                  <a:srgbClr val="ECB21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6" name="Google Shape;116;p16"/>
          <p:cNvSpPr txBox="1"/>
          <p:nvPr>
            <p:ph idx="3" type="body"/>
          </p:nvPr>
        </p:nvSpPr>
        <p:spPr>
          <a:xfrm>
            <a:off x="255788" y="0"/>
            <a:ext cx="1886100" cy="171600"/>
          </a:xfrm>
          <a:prstGeom prst="rect">
            <a:avLst/>
          </a:prstGeom>
          <a:noFill/>
          <a:ln>
            <a:noFill/>
          </a:ln>
        </p:spPr>
        <p:txBody>
          <a:bodyPr anchorCtr="0" anchor="t" bIns="45700" lIns="91425" spcFirstLastPara="1" rIns="91425" wrap="square" tIns="45700"/>
          <a:lstStyle>
            <a:lvl1pPr indent="-228600" lvl="0" marL="457200" marR="0" rtl="0" algn="l">
              <a:lnSpc>
                <a:spcPct val="90000"/>
              </a:lnSpc>
              <a:spcBef>
                <a:spcPts val="1000"/>
              </a:spcBef>
              <a:spcAft>
                <a:spcPts val="0"/>
              </a:spcAft>
              <a:buClr>
                <a:srgbClr val="ECB21F"/>
              </a:buClr>
              <a:buSzPts val="1000"/>
              <a:buFont typeface="Noto Sans Symbols"/>
              <a:buNone/>
              <a:defRPr b="0" i="0" sz="1000" u="none" cap="none" strike="noStrike">
                <a:solidFill>
                  <a:srgbClr val="D8D8D8"/>
                </a:solidFill>
                <a:latin typeface="Arial"/>
                <a:ea typeface="Arial"/>
                <a:cs typeface="Arial"/>
                <a:sym typeface="Arial"/>
              </a:defRPr>
            </a:lvl1pPr>
            <a:lvl2pPr indent="-292100" lvl="1" marL="9144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2pPr>
            <a:lvl3pPr indent="-292100" lvl="2" marL="13716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3pPr>
            <a:lvl4pPr indent="-292100" lvl="3" marL="18288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4pPr>
            <a:lvl5pPr indent="-292100" lvl="4" marL="22860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debar Chart">
  <p:cSld name="Sidebar Chart">
    <p:spTree>
      <p:nvGrpSpPr>
        <p:cNvPr id="117" name="Shape 117"/>
        <p:cNvGrpSpPr/>
        <p:nvPr/>
      </p:nvGrpSpPr>
      <p:grpSpPr>
        <a:xfrm>
          <a:off x="0" y="0"/>
          <a:ext cx="0" cy="0"/>
          <a:chOff x="0" y="0"/>
          <a:chExt cx="0" cy="0"/>
        </a:xfrm>
      </p:grpSpPr>
      <p:sp>
        <p:nvSpPr>
          <p:cNvPr id="118" name="Google Shape;118;p17"/>
          <p:cNvSpPr txBox="1"/>
          <p:nvPr>
            <p:ph type="title"/>
          </p:nvPr>
        </p:nvSpPr>
        <p:spPr>
          <a:xfrm>
            <a:off x="628650" y="372905"/>
            <a:ext cx="7886700" cy="61020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9" name="Google Shape;119;p17"/>
          <p:cNvSpPr/>
          <p:nvPr>
            <p:ph idx="2" type="chart"/>
          </p:nvPr>
        </p:nvSpPr>
        <p:spPr>
          <a:xfrm>
            <a:off x="4581525" y="1085850"/>
            <a:ext cx="4086300" cy="3554700"/>
          </a:xfrm>
          <a:prstGeom prst="rect">
            <a:avLst/>
          </a:prstGeom>
          <a:noFill/>
          <a:ln>
            <a:noFill/>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0" name="Google Shape;120;p17"/>
          <p:cNvSpPr txBox="1"/>
          <p:nvPr>
            <p:ph idx="1" type="body"/>
          </p:nvPr>
        </p:nvSpPr>
        <p:spPr>
          <a:xfrm>
            <a:off x="628650" y="1085850"/>
            <a:ext cx="3618000" cy="3554700"/>
          </a:xfrm>
          <a:prstGeom prst="rect">
            <a:avLst/>
          </a:prstGeom>
          <a:noFill/>
          <a:ln>
            <a:noFill/>
          </a:ln>
        </p:spPr>
        <p:txBody>
          <a:bodyPr anchorCtr="0" anchor="t" bIns="45700" lIns="91425" spcFirstLastPara="1" rIns="91425" wrap="square" tIns="45700"/>
          <a:lstStyle>
            <a:lvl1pPr indent="-381000" lvl="0" marL="45720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indent="-368300" lvl="1" marL="914400"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1" name="Google Shape;121;p17"/>
          <p:cNvSpPr txBox="1"/>
          <p:nvPr>
            <p:ph idx="12" type="sldNum"/>
          </p:nvPr>
        </p:nvSpPr>
        <p:spPr>
          <a:xfrm>
            <a:off x="8060924" y="4800555"/>
            <a:ext cx="472200" cy="273900"/>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sz="1000">
                <a:solidFill>
                  <a:srgbClr val="ECB21F"/>
                </a:solidFill>
                <a:latin typeface="Arial"/>
                <a:ea typeface="Arial"/>
                <a:cs typeface="Arial"/>
                <a:sym typeface="Arial"/>
              </a:defRPr>
            </a:lvl1pPr>
            <a:lvl2pPr indent="0" lvl="1" marL="0" marR="0" rtl="0" algn="ctr">
              <a:spcBef>
                <a:spcPts val="0"/>
              </a:spcBef>
              <a:buNone/>
              <a:defRPr sz="1000">
                <a:solidFill>
                  <a:srgbClr val="ECB21F"/>
                </a:solidFill>
                <a:latin typeface="Arial"/>
                <a:ea typeface="Arial"/>
                <a:cs typeface="Arial"/>
                <a:sym typeface="Arial"/>
              </a:defRPr>
            </a:lvl2pPr>
            <a:lvl3pPr indent="0" lvl="2" marL="0" marR="0" rtl="0" algn="ctr">
              <a:spcBef>
                <a:spcPts val="0"/>
              </a:spcBef>
              <a:buNone/>
              <a:defRPr sz="1000">
                <a:solidFill>
                  <a:srgbClr val="ECB21F"/>
                </a:solidFill>
                <a:latin typeface="Arial"/>
                <a:ea typeface="Arial"/>
                <a:cs typeface="Arial"/>
                <a:sym typeface="Arial"/>
              </a:defRPr>
            </a:lvl3pPr>
            <a:lvl4pPr indent="0" lvl="3" marL="0" marR="0" rtl="0" algn="ctr">
              <a:spcBef>
                <a:spcPts val="0"/>
              </a:spcBef>
              <a:buNone/>
              <a:defRPr sz="1000">
                <a:solidFill>
                  <a:srgbClr val="ECB21F"/>
                </a:solidFill>
                <a:latin typeface="Arial"/>
                <a:ea typeface="Arial"/>
                <a:cs typeface="Arial"/>
                <a:sym typeface="Arial"/>
              </a:defRPr>
            </a:lvl4pPr>
            <a:lvl5pPr indent="0" lvl="4" marL="0" marR="0" rtl="0" algn="ctr">
              <a:spcBef>
                <a:spcPts val="0"/>
              </a:spcBef>
              <a:buNone/>
              <a:defRPr sz="1000">
                <a:solidFill>
                  <a:srgbClr val="ECB21F"/>
                </a:solidFill>
                <a:latin typeface="Arial"/>
                <a:ea typeface="Arial"/>
                <a:cs typeface="Arial"/>
                <a:sym typeface="Arial"/>
              </a:defRPr>
            </a:lvl5pPr>
            <a:lvl6pPr indent="0" lvl="5" marL="0" marR="0" rtl="0" algn="ctr">
              <a:spcBef>
                <a:spcPts val="0"/>
              </a:spcBef>
              <a:buNone/>
              <a:defRPr sz="1000">
                <a:solidFill>
                  <a:srgbClr val="ECB21F"/>
                </a:solidFill>
                <a:latin typeface="Arial"/>
                <a:ea typeface="Arial"/>
                <a:cs typeface="Arial"/>
                <a:sym typeface="Arial"/>
              </a:defRPr>
            </a:lvl6pPr>
            <a:lvl7pPr indent="0" lvl="6" marL="0" marR="0" rtl="0" algn="ctr">
              <a:spcBef>
                <a:spcPts val="0"/>
              </a:spcBef>
              <a:buNone/>
              <a:defRPr sz="1000">
                <a:solidFill>
                  <a:srgbClr val="ECB21F"/>
                </a:solidFill>
                <a:latin typeface="Arial"/>
                <a:ea typeface="Arial"/>
                <a:cs typeface="Arial"/>
                <a:sym typeface="Arial"/>
              </a:defRPr>
            </a:lvl7pPr>
            <a:lvl8pPr indent="0" lvl="7" marL="0" marR="0" rtl="0" algn="ctr">
              <a:spcBef>
                <a:spcPts val="0"/>
              </a:spcBef>
              <a:buNone/>
              <a:defRPr sz="1000">
                <a:solidFill>
                  <a:srgbClr val="ECB21F"/>
                </a:solidFill>
                <a:latin typeface="Arial"/>
                <a:ea typeface="Arial"/>
                <a:cs typeface="Arial"/>
                <a:sym typeface="Arial"/>
              </a:defRPr>
            </a:lvl8pPr>
            <a:lvl9pPr indent="0" lvl="8" marL="0" marR="0" rtl="0" algn="ctr">
              <a:spcBef>
                <a:spcPts val="0"/>
              </a:spcBef>
              <a:buNone/>
              <a:defRPr sz="1000">
                <a:solidFill>
                  <a:srgbClr val="ECB21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
        <p:nvSpPr>
          <p:cNvPr id="122" name="Google Shape;122;p17"/>
          <p:cNvSpPr txBox="1"/>
          <p:nvPr>
            <p:ph idx="10" type="dt"/>
          </p:nvPr>
        </p:nvSpPr>
        <p:spPr>
          <a:xfrm>
            <a:off x="5921375" y="4800554"/>
            <a:ext cx="2057400" cy="273900"/>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sz="1000">
                <a:solidFill>
                  <a:srgbClr val="ECB21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3" name="Google Shape;123;p17"/>
          <p:cNvSpPr txBox="1"/>
          <p:nvPr>
            <p:ph idx="3" type="body"/>
          </p:nvPr>
        </p:nvSpPr>
        <p:spPr>
          <a:xfrm>
            <a:off x="255788" y="0"/>
            <a:ext cx="1886100" cy="171600"/>
          </a:xfrm>
          <a:prstGeom prst="rect">
            <a:avLst/>
          </a:prstGeom>
          <a:noFill/>
          <a:ln>
            <a:noFill/>
          </a:ln>
        </p:spPr>
        <p:txBody>
          <a:bodyPr anchorCtr="0" anchor="t" bIns="45700" lIns="91425" spcFirstLastPara="1" rIns="91425" wrap="square" tIns="45700"/>
          <a:lstStyle>
            <a:lvl1pPr indent="-228600" lvl="0" marL="457200" marR="0" rtl="0" algn="l">
              <a:lnSpc>
                <a:spcPct val="90000"/>
              </a:lnSpc>
              <a:spcBef>
                <a:spcPts val="1000"/>
              </a:spcBef>
              <a:spcAft>
                <a:spcPts val="0"/>
              </a:spcAft>
              <a:buClr>
                <a:srgbClr val="ECB21F"/>
              </a:buClr>
              <a:buSzPts val="1000"/>
              <a:buFont typeface="Noto Sans Symbols"/>
              <a:buNone/>
              <a:defRPr b="0" i="0" sz="1000" u="none" cap="none" strike="noStrike">
                <a:solidFill>
                  <a:srgbClr val="D8D8D8"/>
                </a:solidFill>
                <a:latin typeface="Arial"/>
                <a:ea typeface="Arial"/>
                <a:cs typeface="Arial"/>
                <a:sym typeface="Arial"/>
              </a:defRPr>
            </a:lvl1pPr>
            <a:lvl2pPr indent="-292100" lvl="1" marL="9144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2pPr>
            <a:lvl3pPr indent="-292100" lvl="2" marL="13716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3pPr>
            <a:lvl4pPr indent="-292100" lvl="3" marL="18288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4pPr>
            <a:lvl5pPr indent="-292100" lvl="4" marL="22860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ultichart">
  <p:cSld name="Multichart">
    <p:spTree>
      <p:nvGrpSpPr>
        <p:cNvPr id="124" name="Shape 124"/>
        <p:cNvGrpSpPr/>
        <p:nvPr/>
      </p:nvGrpSpPr>
      <p:grpSpPr>
        <a:xfrm>
          <a:off x="0" y="0"/>
          <a:ext cx="0" cy="0"/>
          <a:chOff x="0" y="0"/>
          <a:chExt cx="0" cy="0"/>
        </a:xfrm>
      </p:grpSpPr>
      <p:sp>
        <p:nvSpPr>
          <p:cNvPr id="125" name="Google Shape;125;p18"/>
          <p:cNvSpPr txBox="1"/>
          <p:nvPr>
            <p:ph type="title"/>
          </p:nvPr>
        </p:nvSpPr>
        <p:spPr>
          <a:xfrm>
            <a:off x="628650" y="372905"/>
            <a:ext cx="7886700" cy="61020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6" name="Google Shape;126;p18"/>
          <p:cNvSpPr/>
          <p:nvPr>
            <p:ph idx="2" type="chart"/>
          </p:nvPr>
        </p:nvSpPr>
        <p:spPr>
          <a:xfrm>
            <a:off x="4846319" y="1085850"/>
            <a:ext cx="3669000" cy="1687800"/>
          </a:xfrm>
          <a:prstGeom prst="rect">
            <a:avLst/>
          </a:prstGeom>
          <a:noFill/>
          <a:ln>
            <a:noFill/>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7" name="Google Shape;127;p18"/>
          <p:cNvSpPr txBox="1"/>
          <p:nvPr>
            <p:ph idx="1" type="body"/>
          </p:nvPr>
        </p:nvSpPr>
        <p:spPr>
          <a:xfrm>
            <a:off x="628650" y="1085850"/>
            <a:ext cx="3669000" cy="1687800"/>
          </a:xfrm>
          <a:prstGeom prst="rect">
            <a:avLst/>
          </a:prstGeom>
          <a:noFill/>
          <a:ln>
            <a:noFill/>
          </a:ln>
        </p:spPr>
        <p:txBody>
          <a:bodyPr anchorCtr="0" anchor="t" bIns="45700" lIns="91425" spcFirstLastPara="1" rIns="91425" wrap="square" tIns="45700"/>
          <a:lstStyle>
            <a:lvl1pPr indent="-381000" lvl="0" marL="45720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indent="-368300" lvl="1" marL="914400"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8" name="Google Shape;128;p18"/>
          <p:cNvSpPr/>
          <p:nvPr>
            <p:ph idx="3" type="chart"/>
          </p:nvPr>
        </p:nvSpPr>
        <p:spPr>
          <a:xfrm>
            <a:off x="628651" y="2876549"/>
            <a:ext cx="3669000" cy="1687800"/>
          </a:xfrm>
          <a:prstGeom prst="rect">
            <a:avLst/>
          </a:prstGeom>
          <a:noFill/>
          <a:ln>
            <a:noFill/>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9" name="Google Shape;129;p18"/>
          <p:cNvSpPr/>
          <p:nvPr>
            <p:ph idx="4" type="chart"/>
          </p:nvPr>
        </p:nvSpPr>
        <p:spPr>
          <a:xfrm>
            <a:off x="4846319" y="2876549"/>
            <a:ext cx="3669000" cy="1687800"/>
          </a:xfrm>
          <a:prstGeom prst="rect">
            <a:avLst/>
          </a:prstGeom>
          <a:noFill/>
          <a:ln>
            <a:noFill/>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0" name="Google Shape;130;p18"/>
          <p:cNvSpPr txBox="1"/>
          <p:nvPr>
            <p:ph idx="12" type="sldNum"/>
          </p:nvPr>
        </p:nvSpPr>
        <p:spPr>
          <a:xfrm>
            <a:off x="8060924" y="4800555"/>
            <a:ext cx="472200" cy="273900"/>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sz="1000">
                <a:solidFill>
                  <a:srgbClr val="ECB21F"/>
                </a:solidFill>
                <a:latin typeface="Arial"/>
                <a:ea typeface="Arial"/>
                <a:cs typeface="Arial"/>
                <a:sym typeface="Arial"/>
              </a:defRPr>
            </a:lvl1pPr>
            <a:lvl2pPr indent="0" lvl="1" marL="0" marR="0" rtl="0" algn="ctr">
              <a:spcBef>
                <a:spcPts val="0"/>
              </a:spcBef>
              <a:buNone/>
              <a:defRPr sz="1000">
                <a:solidFill>
                  <a:srgbClr val="ECB21F"/>
                </a:solidFill>
                <a:latin typeface="Arial"/>
                <a:ea typeface="Arial"/>
                <a:cs typeface="Arial"/>
                <a:sym typeface="Arial"/>
              </a:defRPr>
            </a:lvl2pPr>
            <a:lvl3pPr indent="0" lvl="2" marL="0" marR="0" rtl="0" algn="ctr">
              <a:spcBef>
                <a:spcPts val="0"/>
              </a:spcBef>
              <a:buNone/>
              <a:defRPr sz="1000">
                <a:solidFill>
                  <a:srgbClr val="ECB21F"/>
                </a:solidFill>
                <a:latin typeface="Arial"/>
                <a:ea typeface="Arial"/>
                <a:cs typeface="Arial"/>
                <a:sym typeface="Arial"/>
              </a:defRPr>
            </a:lvl3pPr>
            <a:lvl4pPr indent="0" lvl="3" marL="0" marR="0" rtl="0" algn="ctr">
              <a:spcBef>
                <a:spcPts val="0"/>
              </a:spcBef>
              <a:buNone/>
              <a:defRPr sz="1000">
                <a:solidFill>
                  <a:srgbClr val="ECB21F"/>
                </a:solidFill>
                <a:latin typeface="Arial"/>
                <a:ea typeface="Arial"/>
                <a:cs typeface="Arial"/>
                <a:sym typeface="Arial"/>
              </a:defRPr>
            </a:lvl4pPr>
            <a:lvl5pPr indent="0" lvl="4" marL="0" marR="0" rtl="0" algn="ctr">
              <a:spcBef>
                <a:spcPts val="0"/>
              </a:spcBef>
              <a:buNone/>
              <a:defRPr sz="1000">
                <a:solidFill>
                  <a:srgbClr val="ECB21F"/>
                </a:solidFill>
                <a:latin typeface="Arial"/>
                <a:ea typeface="Arial"/>
                <a:cs typeface="Arial"/>
                <a:sym typeface="Arial"/>
              </a:defRPr>
            </a:lvl5pPr>
            <a:lvl6pPr indent="0" lvl="5" marL="0" marR="0" rtl="0" algn="ctr">
              <a:spcBef>
                <a:spcPts val="0"/>
              </a:spcBef>
              <a:buNone/>
              <a:defRPr sz="1000">
                <a:solidFill>
                  <a:srgbClr val="ECB21F"/>
                </a:solidFill>
                <a:latin typeface="Arial"/>
                <a:ea typeface="Arial"/>
                <a:cs typeface="Arial"/>
                <a:sym typeface="Arial"/>
              </a:defRPr>
            </a:lvl6pPr>
            <a:lvl7pPr indent="0" lvl="6" marL="0" marR="0" rtl="0" algn="ctr">
              <a:spcBef>
                <a:spcPts val="0"/>
              </a:spcBef>
              <a:buNone/>
              <a:defRPr sz="1000">
                <a:solidFill>
                  <a:srgbClr val="ECB21F"/>
                </a:solidFill>
                <a:latin typeface="Arial"/>
                <a:ea typeface="Arial"/>
                <a:cs typeface="Arial"/>
                <a:sym typeface="Arial"/>
              </a:defRPr>
            </a:lvl7pPr>
            <a:lvl8pPr indent="0" lvl="7" marL="0" marR="0" rtl="0" algn="ctr">
              <a:spcBef>
                <a:spcPts val="0"/>
              </a:spcBef>
              <a:buNone/>
              <a:defRPr sz="1000">
                <a:solidFill>
                  <a:srgbClr val="ECB21F"/>
                </a:solidFill>
                <a:latin typeface="Arial"/>
                <a:ea typeface="Arial"/>
                <a:cs typeface="Arial"/>
                <a:sym typeface="Arial"/>
              </a:defRPr>
            </a:lvl8pPr>
            <a:lvl9pPr indent="0" lvl="8" marL="0" marR="0" rtl="0" algn="ctr">
              <a:spcBef>
                <a:spcPts val="0"/>
              </a:spcBef>
              <a:buNone/>
              <a:defRPr sz="1000">
                <a:solidFill>
                  <a:srgbClr val="ECB21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
        <p:nvSpPr>
          <p:cNvPr id="131" name="Google Shape;131;p18"/>
          <p:cNvSpPr txBox="1"/>
          <p:nvPr>
            <p:ph idx="10" type="dt"/>
          </p:nvPr>
        </p:nvSpPr>
        <p:spPr>
          <a:xfrm>
            <a:off x="5921375" y="4800554"/>
            <a:ext cx="2057400" cy="273900"/>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sz="1000">
                <a:solidFill>
                  <a:srgbClr val="ECB21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2" name="Google Shape;132;p18"/>
          <p:cNvSpPr txBox="1"/>
          <p:nvPr>
            <p:ph idx="5" type="body"/>
          </p:nvPr>
        </p:nvSpPr>
        <p:spPr>
          <a:xfrm>
            <a:off x="255788" y="0"/>
            <a:ext cx="1886100" cy="171600"/>
          </a:xfrm>
          <a:prstGeom prst="rect">
            <a:avLst/>
          </a:prstGeom>
          <a:noFill/>
          <a:ln>
            <a:noFill/>
          </a:ln>
        </p:spPr>
        <p:txBody>
          <a:bodyPr anchorCtr="0" anchor="t" bIns="45700" lIns="91425" spcFirstLastPara="1" rIns="91425" wrap="square" tIns="45700"/>
          <a:lstStyle>
            <a:lvl1pPr indent="-228600" lvl="0" marL="457200" marR="0" rtl="0" algn="l">
              <a:lnSpc>
                <a:spcPct val="90000"/>
              </a:lnSpc>
              <a:spcBef>
                <a:spcPts val="1000"/>
              </a:spcBef>
              <a:spcAft>
                <a:spcPts val="0"/>
              </a:spcAft>
              <a:buClr>
                <a:srgbClr val="ECB21F"/>
              </a:buClr>
              <a:buSzPts val="1000"/>
              <a:buFont typeface="Noto Sans Symbols"/>
              <a:buNone/>
              <a:defRPr b="0" i="0" sz="1000" u="none" cap="none" strike="noStrike">
                <a:solidFill>
                  <a:srgbClr val="D8D8D8"/>
                </a:solidFill>
                <a:latin typeface="Arial"/>
                <a:ea typeface="Arial"/>
                <a:cs typeface="Arial"/>
                <a:sym typeface="Arial"/>
              </a:defRPr>
            </a:lvl1pPr>
            <a:lvl2pPr indent="-292100" lvl="1" marL="9144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2pPr>
            <a:lvl3pPr indent="-292100" lvl="2" marL="13716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3pPr>
            <a:lvl4pPr indent="-292100" lvl="3" marL="18288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4pPr>
            <a:lvl5pPr indent="-292100" lvl="4" marL="2286000" marR="0" rtl="0" algn="l">
              <a:lnSpc>
                <a:spcPct val="90000"/>
              </a:lnSpc>
              <a:spcBef>
                <a:spcPts val="500"/>
              </a:spcBef>
              <a:spcAft>
                <a:spcPts val="0"/>
              </a:spcAft>
              <a:buClr>
                <a:srgbClr val="D8D8D8"/>
              </a:buClr>
              <a:buSzPts val="1000"/>
              <a:buFont typeface="Arial"/>
              <a:buChar char="•"/>
              <a:defRPr b="0" i="0" sz="1000" u="none" cap="none" strike="noStrike">
                <a:solidFill>
                  <a:srgbClr val="D8D8D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bg>
      <p:bgPr>
        <a:solidFill>
          <a:schemeClr val="lt1"/>
        </a:solidFill>
      </p:bgPr>
    </p:bg>
    <p:spTree>
      <p:nvGrpSpPr>
        <p:cNvPr id="133" name="Shape 133"/>
        <p:cNvGrpSpPr/>
        <p:nvPr/>
      </p:nvGrpSpPr>
      <p:grpSpPr>
        <a:xfrm>
          <a:off x="0" y="0"/>
          <a:ext cx="0" cy="0"/>
          <a:chOff x="0" y="0"/>
          <a:chExt cx="0" cy="0"/>
        </a:xfrm>
      </p:grpSpPr>
      <p:grpSp>
        <p:nvGrpSpPr>
          <p:cNvPr id="134" name="Google Shape;134;p19"/>
          <p:cNvGrpSpPr/>
          <p:nvPr/>
        </p:nvGrpSpPr>
        <p:grpSpPr>
          <a:xfrm>
            <a:off x="409575" y="-3572"/>
            <a:ext cx="3761184" cy="5147072"/>
            <a:chOff x="2928938" y="-4763"/>
            <a:chExt cx="5014912" cy="6862763"/>
          </a:xfrm>
        </p:grpSpPr>
        <p:sp>
          <p:nvSpPr>
            <p:cNvPr id="135" name="Google Shape;135;p19"/>
            <p:cNvSpPr/>
            <p:nvPr/>
          </p:nvSpPr>
          <p:spPr>
            <a:xfrm>
              <a:off x="3367088" y="-4763"/>
              <a:ext cx="1063625" cy="2782888"/>
            </a:xfrm>
            <a:custGeom>
              <a:rect b="b" l="l" r="r" t="t"/>
              <a:pathLst>
                <a:path extrusionOk="0" h="1753" w="670">
                  <a:moveTo>
                    <a:pt x="0" y="1696"/>
                  </a:moveTo>
                  <a:lnTo>
                    <a:pt x="225" y="1753"/>
                  </a:lnTo>
                  <a:lnTo>
                    <a:pt x="670" y="0"/>
                  </a:lnTo>
                  <a:lnTo>
                    <a:pt x="430" y="0"/>
                  </a:lnTo>
                  <a:lnTo>
                    <a:pt x="0" y="1696"/>
                  </a:lnTo>
                  <a:close/>
                </a:path>
              </a:pathLst>
            </a:custGeom>
            <a:solidFill>
              <a:schemeClr val="accent1"/>
            </a:solidFill>
            <a:ln>
              <a:noFill/>
            </a:ln>
          </p:spPr>
        </p:sp>
        <p:sp>
          <p:nvSpPr>
            <p:cNvPr id="136" name="Google Shape;136;p19"/>
            <p:cNvSpPr/>
            <p:nvPr/>
          </p:nvSpPr>
          <p:spPr>
            <a:xfrm>
              <a:off x="2928938" y="-4763"/>
              <a:ext cx="1035050" cy="2673350"/>
            </a:xfrm>
            <a:custGeom>
              <a:rect b="b" l="l" r="r" t="t"/>
              <a:pathLst>
                <a:path extrusionOk="0" h="1684" w="652">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37" name="Google Shape;137;p19"/>
            <p:cNvSpPr/>
            <p:nvPr/>
          </p:nvSpPr>
          <p:spPr>
            <a:xfrm>
              <a:off x="2928938" y="2582862"/>
              <a:ext cx="2693988" cy="4275138"/>
            </a:xfrm>
            <a:custGeom>
              <a:rect b="b" l="l" r="r" t="t"/>
              <a:pathLst>
                <a:path extrusionOk="0" h="2693" w="1697">
                  <a:moveTo>
                    <a:pt x="0" y="0"/>
                  </a:moveTo>
                  <a:lnTo>
                    <a:pt x="1622" y="2693"/>
                  </a:lnTo>
                  <a:lnTo>
                    <a:pt x="1697" y="2693"/>
                  </a:lnTo>
                  <a:lnTo>
                    <a:pt x="0" y="0"/>
                  </a:lnTo>
                  <a:close/>
                </a:path>
              </a:pathLst>
            </a:custGeom>
            <a:solidFill>
              <a:srgbClr val="262626"/>
            </a:solidFill>
            <a:ln>
              <a:noFill/>
            </a:ln>
          </p:spPr>
        </p:sp>
        <p:sp>
          <p:nvSpPr>
            <p:cNvPr id="138" name="Google Shape;138;p19"/>
            <p:cNvSpPr/>
            <p:nvPr/>
          </p:nvSpPr>
          <p:spPr>
            <a:xfrm>
              <a:off x="3371850" y="2692400"/>
              <a:ext cx="3332163" cy="4165600"/>
            </a:xfrm>
            <a:custGeom>
              <a:rect b="b" l="l" r="r" t="t"/>
              <a:pathLst>
                <a:path extrusionOk="0" h="2624" w="2099">
                  <a:moveTo>
                    <a:pt x="2099" y="2624"/>
                  </a:moveTo>
                  <a:lnTo>
                    <a:pt x="0" y="0"/>
                  </a:lnTo>
                  <a:lnTo>
                    <a:pt x="2021" y="2624"/>
                  </a:lnTo>
                  <a:lnTo>
                    <a:pt x="2099" y="2624"/>
                  </a:lnTo>
                  <a:close/>
                </a:path>
              </a:pathLst>
            </a:custGeom>
            <a:solidFill>
              <a:srgbClr val="836700"/>
            </a:solidFill>
            <a:ln>
              <a:noFill/>
            </a:ln>
          </p:spPr>
        </p:sp>
        <p:sp>
          <p:nvSpPr>
            <p:cNvPr id="139" name="Google Shape;139;p19"/>
            <p:cNvSpPr/>
            <p:nvPr/>
          </p:nvSpPr>
          <p:spPr>
            <a:xfrm>
              <a:off x="3367088" y="2687637"/>
              <a:ext cx="4576763" cy="4170363"/>
            </a:xfrm>
            <a:custGeom>
              <a:rect b="b" l="l" r="r" t="t"/>
              <a:pathLst>
                <a:path extrusionOk="0" h="2627" w="2883">
                  <a:moveTo>
                    <a:pt x="0" y="0"/>
                  </a:moveTo>
                  <a:lnTo>
                    <a:pt x="3" y="3"/>
                  </a:lnTo>
                  <a:lnTo>
                    <a:pt x="2102" y="2627"/>
                  </a:lnTo>
                  <a:lnTo>
                    <a:pt x="2883" y="2627"/>
                  </a:lnTo>
                  <a:lnTo>
                    <a:pt x="225" y="57"/>
                  </a:lnTo>
                  <a:lnTo>
                    <a:pt x="0" y="0"/>
                  </a:lnTo>
                  <a:close/>
                </a:path>
              </a:pathLst>
            </a:custGeom>
            <a:solidFill>
              <a:srgbClr val="C59A00"/>
            </a:solidFill>
            <a:ln>
              <a:noFill/>
            </a:ln>
          </p:spPr>
        </p:sp>
        <p:sp>
          <p:nvSpPr>
            <p:cNvPr id="140" name="Google Shape;140;p19"/>
            <p:cNvSpPr/>
            <p:nvPr/>
          </p:nvSpPr>
          <p:spPr>
            <a:xfrm>
              <a:off x="2928938" y="2578100"/>
              <a:ext cx="3584575" cy="4279900"/>
            </a:xfrm>
            <a:custGeom>
              <a:rect b="b" l="l" r="r" t="t"/>
              <a:pathLst>
                <a:path extrusionOk="0" h="2696" w="2258">
                  <a:moveTo>
                    <a:pt x="2258" y="2696"/>
                  </a:moveTo>
                  <a:lnTo>
                    <a:pt x="264" y="111"/>
                  </a:lnTo>
                  <a:lnTo>
                    <a:pt x="228" y="60"/>
                  </a:lnTo>
                  <a:lnTo>
                    <a:pt x="225" y="57"/>
                  </a:lnTo>
                  <a:lnTo>
                    <a:pt x="0" y="0"/>
                  </a:lnTo>
                  <a:lnTo>
                    <a:pt x="0" y="3"/>
                  </a:lnTo>
                  <a:lnTo>
                    <a:pt x="1697" y="2696"/>
                  </a:lnTo>
                  <a:lnTo>
                    <a:pt x="2258" y="2696"/>
                  </a:lnTo>
                  <a:close/>
                </a:path>
              </a:pathLst>
            </a:custGeom>
            <a:solidFill>
              <a:srgbClr val="3F3F3F"/>
            </a:solidFill>
            <a:ln>
              <a:noFill/>
            </a:ln>
          </p:spPr>
        </p:sp>
      </p:grpSp>
      <p:sp>
        <p:nvSpPr>
          <p:cNvPr id="141" name="Google Shape;141;p19"/>
          <p:cNvSpPr txBox="1"/>
          <p:nvPr>
            <p:ph type="ctrTitle"/>
          </p:nvPr>
        </p:nvSpPr>
        <p:spPr>
          <a:xfrm>
            <a:off x="2186251" y="1085851"/>
            <a:ext cx="6431100" cy="1962000"/>
          </a:xfrm>
          <a:prstGeom prst="rect">
            <a:avLst/>
          </a:prstGeom>
          <a:noFill/>
          <a:ln>
            <a:noFill/>
          </a:ln>
        </p:spPr>
        <p:txBody>
          <a:bodyPr anchorCtr="0" anchor="b" bIns="34275" lIns="68575" spcFirstLastPara="1" rIns="68575" wrap="square" tIns="34275"/>
          <a:lstStyle>
            <a:lvl1pPr lvl="0" marR="0" rtl="0" algn="r">
              <a:spcBef>
                <a:spcPts val="0"/>
              </a:spcBef>
              <a:spcAft>
                <a:spcPts val="0"/>
              </a:spcAft>
              <a:buClr>
                <a:schemeClr val="dk1"/>
              </a:buClr>
              <a:buSzPts val="4500"/>
              <a:buFont typeface="Corbel"/>
              <a:buNone/>
              <a:defRPr b="0" i="0" sz="45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400" u="none" cap="none" strike="noStrike">
                <a:solidFill>
                  <a:schemeClr val="dk2"/>
                </a:solidFill>
              </a:defRPr>
            </a:lvl2pPr>
            <a:lvl3pPr lvl="2" marR="0" rtl="0" algn="l">
              <a:spcBef>
                <a:spcPts val="0"/>
              </a:spcBef>
              <a:spcAft>
                <a:spcPts val="0"/>
              </a:spcAft>
              <a:buSzPts val="1400"/>
              <a:buNone/>
              <a:defRPr b="0" i="0" sz="1400" u="none" cap="none" strike="noStrike">
                <a:solidFill>
                  <a:schemeClr val="dk2"/>
                </a:solidFill>
              </a:defRPr>
            </a:lvl3pPr>
            <a:lvl4pPr lvl="3" marR="0" rtl="0" algn="l">
              <a:spcBef>
                <a:spcPts val="0"/>
              </a:spcBef>
              <a:spcAft>
                <a:spcPts val="0"/>
              </a:spcAft>
              <a:buSzPts val="1400"/>
              <a:buNone/>
              <a:defRPr b="0" i="0" sz="1400" u="none" cap="none" strike="noStrike">
                <a:solidFill>
                  <a:schemeClr val="dk2"/>
                </a:solidFill>
              </a:defRPr>
            </a:lvl4pPr>
            <a:lvl5pPr lvl="4" marR="0" rtl="0" algn="l">
              <a:spcBef>
                <a:spcPts val="0"/>
              </a:spcBef>
              <a:spcAft>
                <a:spcPts val="0"/>
              </a:spcAft>
              <a:buSzPts val="1400"/>
              <a:buNone/>
              <a:defRPr b="0" i="0" sz="1400" u="none" cap="none" strike="noStrike">
                <a:solidFill>
                  <a:schemeClr val="dk2"/>
                </a:solidFill>
              </a:defRPr>
            </a:lvl5pPr>
            <a:lvl6pPr lvl="5" marR="0" rtl="0" algn="l">
              <a:spcBef>
                <a:spcPts val="0"/>
              </a:spcBef>
              <a:spcAft>
                <a:spcPts val="0"/>
              </a:spcAft>
              <a:buSzPts val="1400"/>
              <a:buNone/>
              <a:defRPr b="0" i="0" sz="1400" u="none" cap="none" strike="noStrike">
                <a:solidFill>
                  <a:schemeClr val="dk2"/>
                </a:solidFill>
              </a:defRPr>
            </a:lvl6pPr>
            <a:lvl7pPr lvl="6" marR="0" rtl="0" algn="l">
              <a:spcBef>
                <a:spcPts val="0"/>
              </a:spcBef>
              <a:spcAft>
                <a:spcPts val="0"/>
              </a:spcAft>
              <a:buSzPts val="1400"/>
              <a:buNone/>
              <a:defRPr b="0" i="0" sz="1400" u="none" cap="none" strike="noStrike">
                <a:solidFill>
                  <a:schemeClr val="dk2"/>
                </a:solidFill>
              </a:defRPr>
            </a:lvl7pPr>
            <a:lvl8pPr lvl="7" marR="0" rtl="0" algn="l">
              <a:spcBef>
                <a:spcPts val="0"/>
              </a:spcBef>
              <a:spcAft>
                <a:spcPts val="0"/>
              </a:spcAft>
              <a:buSzPts val="1400"/>
              <a:buNone/>
              <a:defRPr b="0" i="0" sz="1400" u="none" cap="none" strike="noStrike">
                <a:solidFill>
                  <a:schemeClr val="dk2"/>
                </a:solidFill>
              </a:defRPr>
            </a:lvl8pPr>
            <a:lvl9pPr lvl="8" marR="0" rtl="0" algn="l">
              <a:spcBef>
                <a:spcPts val="0"/>
              </a:spcBef>
              <a:spcAft>
                <a:spcPts val="0"/>
              </a:spcAft>
              <a:buSzPts val="1400"/>
              <a:buNone/>
              <a:defRPr b="0" i="0" sz="1400" u="none" cap="none" strike="noStrike">
                <a:solidFill>
                  <a:schemeClr val="dk2"/>
                </a:solidFill>
              </a:defRPr>
            </a:lvl9pPr>
          </a:lstStyle>
          <a:p/>
        </p:txBody>
      </p:sp>
      <p:sp>
        <p:nvSpPr>
          <p:cNvPr id="142" name="Google Shape;142;p19"/>
          <p:cNvSpPr txBox="1"/>
          <p:nvPr>
            <p:ph idx="1" type="subTitle"/>
          </p:nvPr>
        </p:nvSpPr>
        <p:spPr>
          <a:xfrm>
            <a:off x="3386533" y="2997200"/>
            <a:ext cx="5240700" cy="1041300"/>
          </a:xfrm>
          <a:prstGeom prst="rect">
            <a:avLst/>
          </a:prstGeom>
          <a:noFill/>
          <a:ln>
            <a:noFill/>
          </a:ln>
        </p:spPr>
        <p:txBody>
          <a:bodyPr anchorCtr="0" anchor="t" bIns="34275" lIns="68575" spcFirstLastPara="1" rIns="68575" wrap="square" tIns="34275"/>
          <a:lstStyle>
            <a:lvl1pPr lvl="0" marR="0" rtl="0" algn="r">
              <a:spcBef>
                <a:spcPts val="300"/>
              </a:spcBef>
              <a:spcAft>
                <a:spcPts val="0"/>
              </a:spcAft>
              <a:buClr>
                <a:srgbClr val="C59A00"/>
              </a:buClr>
              <a:buSzPts val="2300"/>
              <a:buFont typeface="Arial"/>
              <a:buNone/>
              <a:defRPr b="0" i="0" sz="1600" u="none" cap="none" strike="noStrike">
                <a:solidFill>
                  <a:schemeClr val="dk1"/>
                </a:solidFill>
                <a:latin typeface="Corbel"/>
                <a:ea typeface="Corbel"/>
                <a:cs typeface="Corbel"/>
                <a:sym typeface="Corbel"/>
              </a:defRPr>
            </a:lvl1pPr>
            <a:lvl2pPr lvl="1" marR="0" rtl="0" algn="ctr">
              <a:spcBef>
                <a:spcPts val="500"/>
              </a:spcBef>
              <a:spcAft>
                <a:spcPts val="0"/>
              </a:spcAft>
              <a:buClr>
                <a:srgbClr val="C59A00"/>
              </a:buClr>
              <a:buSzPts val="2200"/>
              <a:buFont typeface="Arial"/>
              <a:buNone/>
              <a:defRPr b="0" i="0" sz="1500" u="none" cap="none" strike="noStrike">
                <a:solidFill>
                  <a:srgbClr val="888888"/>
                </a:solidFill>
                <a:latin typeface="Corbel"/>
                <a:ea typeface="Corbel"/>
                <a:cs typeface="Corbel"/>
                <a:sym typeface="Corbel"/>
              </a:defRPr>
            </a:lvl2pPr>
            <a:lvl3pPr lvl="2" marR="0" rtl="0" algn="ctr">
              <a:spcBef>
                <a:spcPts val="500"/>
              </a:spcBef>
              <a:spcAft>
                <a:spcPts val="0"/>
              </a:spcAft>
              <a:buClr>
                <a:srgbClr val="C59A00"/>
              </a:buClr>
              <a:buSzPts val="2000"/>
              <a:buFont typeface="Arial"/>
              <a:buNone/>
              <a:defRPr b="0" i="0" sz="1400" u="none" cap="none" strike="noStrike">
                <a:solidFill>
                  <a:srgbClr val="888888"/>
                </a:solidFill>
                <a:latin typeface="Corbel"/>
                <a:ea typeface="Corbel"/>
                <a:cs typeface="Corbel"/>
                <a:sym typeface="Corbel"/>
              </a:defRPr>
            </a:lvl3pPr>
            <a:lvl4pPr lvl="3" marR="0" rtl="0" algn="ctr">
              <a:spcBef>
                <a:spcPts val="500"/>
              </a:spcBef>
              <a:spcAft>
                <a:spcPts val="0"/>
              </a:spcAft>
              <a:buClr>
                <a:srgbClr val="C59A00"/>
              </a:buClr>
              <a:buSzPts val="1700"/>
              <a:buFont typeface="Arial"/>
              <a:buNone/>
              <a:defRPr b="0" i="0" sz="1200" u="none" cap="none" strike="noStrike">
                <a:solidFill>
                  <a:srgbClr val="888888"/>
                </a:solidFill>
                <a:latin typeface="Corbel"/>
                <a:ea typeface="Corbel"/>
                <a:cs typeface="Corbel"/>
                <a:sym typeface="Corbel"/>
              </a:defRPr>
            </a:lvl4pPr>
            <a:lvl5pPr lvl="4" marR="0" rtl="0" algn="ctr">
              <a:spcBef>
                <a:spcPts val="500"/>
              </a:spcBef>
              <a:spcAft>
                <a:spcPts val="0"/>
              </a:spcAft>
              <a:buClr>
                <a:srgbClr val="C59A00"/>
              </a:buClr>
              <a:buSzPts val="1500"/>
              <a:buFont typeface="Arial"/>
              <a:buNone/>
              <a:defRPr b="0" i="0" sz="1100" u="none" cap="none" strike="noStrike">
                <a:solidFill>
                  <a:srgbClr val="888888"/>
                </a:solidFill>
                <a:latin typeface="Corbel"/>
                <a:ea typeface="Corbel"/>
                <a:cs typeface="Corbel"/>
                <a:sym typeface="Corbel"/>
              </a:defRPr>
            </a:lvl5pPr>
            <a:lvl6pPr lvl="5" marR="0" rtl="0" algn="ctr">
              <a:spcBef>
                <a:spcPts val="500"/>
              </a:spcBef>
              <a:spcAft>
                <a:spcPts val="0"/>
              </a:spcAft>
              <a:buClr>
                <a:srgbClr val="C59A00"/>
              </a:buClr>
              <a:buSzPts val="1500"/>
              <a:buFont typeface="Arial"/>
              <a:buNone/>
              <a:defRPr b="0" i="0" sz="1100" u="none" cap="none" strike="noStrike">
                <a:solidFill>
                  <a:srgbClr val="888888"/>
                </a:solidFill>
                <a:latin typeface="Corbel"/>
                <a:ea typeface="Corbel"/>
                <a:cs typeface="Corbel"/>
                <a:sym typeface="Corbel"/>
              </a:defRPr>
            </a:lvl6pPr>
            <a:lvl7pPr lvl="6" marR="0" rtl="0" algn="ctr">
              <a:spcBef>
                <a:spcPts val="500"/>
              </a:spcBef>
              <a:spcAft>
                <a:spcPts val="0"/>
              </a:spcAft>
              <a:buClr>
                <a:srgbClr val="C59A00"/>
              </a:buClr>
              <a:buSzPts val="1500"/>
              <a:buFont typeface="Arial"/>
              <a:buNone/>
              <a:defRPr b="0" i="0" sz="1100" u="none" cap="none" strike="noStrike">
                <a:solidFill>
                  <a:srgbClr val="888888"/>
                </a:solidFill>
                <a:latin typeface="Corbel"/>
                <a:ea typeface="Corbel"/>
                <a:cs typeface="Corbel"/>
                <a:sym typeface="Corbel"/>
              </a:defRPr>
            </a:lvl7pPr>
            <a:lvl8pPr lvl="7" marR="0" rtl="0" algn="ctr">
              <a:spcBef>
                <a:spcPts val="500"/>
              </a:spcBef>
              <a:spcAft>
                <a:spcPts val="0"/>
              </a:spcAft>
              <a:buClr>
                <a:srgbClr val="C59A00"/>
              </a:buClr>
              <a:buSzPts val="1500"/>
              <a:buFont typeface="Arial"/>
              <a:buNone/>
              <a:defRPr b="0" i="0" sz="1100" u="none" cap="none" strike="noStrike">
                <a:solidFill>
                  <a:srgbClr val="888888"/>
                </a:solidFill>
                <a:latin typeface="Corbel"/>
                <a:ea typeface="Corbel"/>
                <a:cs typeface="Corbel"/>
                <a:sym typeface="Corbel"/>
              </a:defRPr>
            </a:lvl8pPr>
            <a:lvl9pPr lvl="8" marR="0" rtl="0" algn="ctr">
              <a:spcBef>
                <a:spcPts val="500"/>
              </a:spcBef>
              <a:spcAft>
                <a:spcPts val="500"/>
              </a:spcAft>
              <a:buClr>
                <a:srgbClr val="C59A00"/>
              </a:buClr>
              <a:buSzPts val="1500"/>
              <a:buFont typeface="Arial"/>
              <a:buNone/>
              <a:defRPr b="0" i="0" sz="1100" u="none" cap="none" strike="noStrike">
                <a:solidFill>
                  <a:srgbClr val="888888"/>
                </a:solidFill>
                <a:latin typeface="Corbel"/>
                <a:ea typeface="Corbel"/>
                <a:cs typeface="Corbel"/>
                <a:sym typeface="Corbel"/>
              </a:defRPr>
            </a:lvl9pPr>
          </a:lstStyle>
          <a:p/>
        </p:txBody>
      </p:sp>
      <p:sp>
        <p:nvSpPr>
          <p:cNvPr id="143" name="Google Shape;143;p19"/>
          <p:cNvSpPr txBox="1"/>
          <p:nvPr>
            <p:ph idx="10" type="dt"/>
          </p:nvPr>
        </p:nvSpPr>
        <p:spPr>
          <a:xfrm>
            <a:off x="7299492" y="4412456"/>
            <a:ext cx="857400" cy="273900"/>
          </a:xfrm>
          <a:prstGeom prst="rect">
            <a:avLst/>
          </a:prstGeom>
          <a:noFill/>
          <a:ln>
            <a:noFill/>
          </a:ln>
        </p:spPr>
        <p:txBody>
          <a:bodyPr anchorCtr="0" anchor="ctr" bIns="34275" lIns="68575" spcFirstLastPara="1" rIns="68575" wrap="square" tIns="34275"/>
          <a:lstStyle>
            <a:lvl1pPr lvl="0" marR="0" rtl="0" algn="r">
              <a:spcBef>
                <a:spcPts val="0"/>
              </a:spcBef>
              <a:spcAft>
                <a:spcPts val="0"/>
              </a:spcAft>
              <a:buSzPts val="1400"/>
              <a:buNone/>
              <a:defRPr b="0" i="0" sz="8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9pPr>
          </a:lstStyle>
          <a:p/>
        </p:txBody>
      </p:sp>
      <p:sp>
        <p:nvSpPr>
          <p:cNvPr id="144" name="Google Shape;144;p19"/>
          <p:cNvSpPr txBox="1"/>
          <p:nvPr>
            <p:ph idx="11" type="ftr"/>
          </p:nvPr>
        </p:nvSpPr>
        <p:spPr>
          <a:xfrm>
            <a:off x="3999309" y="4412456"/>
            <a:ext cx="3243000" cy="273900"/>
          </a:xfrm>
          <a:prstGeom prst="rect">
            <a:avLst/>
          </a:prstGeom>
          <a:noFill/>
          <a:ln>
            <a:noFill/>
          </a:ln>
        </p:spPr>
        <p:txBody>
          <a:bodyPr anchorCtr="0" anchor="ctr" bIns="34275" lIns="68575" spcFirstLastPara="1" rIns="68575" wrap="square" tIns="34275"/>
          <a:lstStyle>
            <a:lvl1pPr lvl="0" marR="0" rtl="0" algn="l">
              <a:spcBef>
                <a:spcPts val="0"/>
              </a:spcBef>
              <a:spcAft>
                <a:spcPts val="0"/>
              </a:spcAft>
              <a:buSzPts val="1400"/>
              <a:buNone/>
              <a:defRPr b="0" i="0" sz="8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400" u="none" cap="none" strike="noStrike">
                <a:solidFill>
                  <a:schemeClr val="dk1"/>
                </a:solidFill>
                <a:latin typeface="Corbel"/>
                <a:ea typeface="Corbel"/>
                <a:cs typeface="Corbel"/>
                <a:sym typeface="Corbel"/>
              </a:defRPr>
            </a:lvl9pPr>
          </a:lstStyle>
          <a:p/>
        </p:txBody>
      </p:sp>
      <p:sp>
        <p:nvSpPr>
          <p:cNvPr id="145" name="Google Shape;145;p19"/>
          <p:cNvSpPr txBox="1"/>
          <p:nvPr>
            <p:ph idx="12" type="sldNum"/>
          </p:nvPr>
        </p:nvSpPr>
        <p:spPr>
          <a:xfrm>
            <a:off x="8213892" y="4412456"/>
            <a:ext cx="413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800" u="none" cap="none" strike="noStrike">
                <a:solidFill>
                  <a:schemeClr val="dk1"/>
                </a:solidFill>
                <a:latin typeface="Corbel"/>
                <a:ea typeface="Corbel"/>
                <a:cs typeface="Corbel"/>
                <a:sym typeface="Corbel"/>
              </a:defRPr>
            </a:lvl1pPr>
            <a:lvl2pPr indent="0" lvl="1" marL="0" marR="0" rtl="0" algn="r">
              <a:spcBef>
                <a:spcPts val="0"/>
              </a:spcBef>
              <a:buNone/>
              <a:defRPr b="0" i="0" sz="800" u="none" cap="none" strike="noStrike">
                <a:solidFill>
                  <a:schemeClr val="dk1"/>
                </a:solidFill>
                <a:latin typeface="Corbel"/>
                <a:ea typeface="Corbel"/>
                <a:cs typeface="Corbel"/>
                <a:sym typeface="Corbel"/>
              </a:defRPr>
            </a:lvl2pPr>
            <a:lvl3pPr indent="0" lvl="2" marL="0" marR="0" rtl="0" algn="r">
              <a:spcBef>
                <a:spcPts val="0"/>
              </a:spcBef>
              <a:buNone/>
              <a:defRPr b="0" i="0" sz="800" u="none" cap="none" strike="noStrike">
                <a:solidFill>
                  <a:schemeClr val="dk1"/>
                </a:solidFill>
                <a:latin typeface="Corbel"/>
                <a:ea typeface="Corbel"/>
                <a:cs typeface="Corbel"/>
                <a:sym typeface="Corbel"/>
              </a:defRPr>
            </a:lvl3pPr>
            <a:lvl4pPr indent="0" lvl="3" marL="0" marR="0" rtl="0" algn="r">
              <a:spcBef>
                <a:spcPts val="0"/>
              </a:spcBef>
              <a:buNone/>
              <a:defRPr b="0" i="0" sz="800" u="none" cap="none" strike="noStrike">
                <a:solidFill>
                  <a:schemeClr val="dk1"/>
                </a:solidFill>
                <a:latin typeface="Corbel"/>
                <a:ea typeface="Corbel"/>
                <a:cs typeface="Corbel"/>
                <a:sym typeface="Corbel"/>
              </a:defRPr>
            </a:lvl4pPr>
            <a:lvl5pPr indent="0" lvl="4" marL="0" marR="0" rtl="0" algn="r">
              <a:spcBef>
                <a:spcPts val="0"/>
              </a:spcBef>
              <a:buNone/>
              <a:defRPr b="0" i="0" sz="800" u="none" cap="none" strike="noStrike">
                <a:solidFill>
                  <a:schemeClr val="dk1"/>
                </a:solidFill>
                <a:latin typeface="Corbel"/>
                <a:ea typeface="Corbel"/>
                <a:cs typeface="Corbel"/>
                <a:sym typeface="Corbel"/>
              </a:defRPr>
            </a:lvl5pPr>
            <a:lvl6pPr indent="0" lvl="5" marL="0" marR="0" rtl="0" algn="r">
              <a:spcBef>
                <a:spcPts val="0"/>
              </a:spcBef>
              <a:buNone/>
              <a:defRPr b="0" i="0" sz="800" u="none" cap="none" strike="noStrike">
                <a:solidFill>
                  <a:schemeClr val="dk1"/>
                </a:solidFill>
                <a:latin typeface="Corbel"/>
                <a:ea typeface="Corbel"/>
                <a:cs typeface="Corbel"/>
                <a:sym typeface="Corbel"/>
              </a:defRPr>
            </a:lvl6pPr>
            <a:lvl7pPr indent="0" lvl="6" marL="0" marR="0" rtl="0" algn="r">
              <a:spcBef>
                <a:spcPts val="0"/>
              </a:spcBef>
              <a:buNone/>
              <a:defRPr b="0" i="0" sz="800" u="none" cap="none" strike="noStrike">
                <a:solidFill>
                  <a:schemeClr val="dk1"/>
                </a:solidFill>
                <a:latin typeface="Corbel"/>
                <a:ea typeface="Corbel"/>
                <a:cs typeface="Corbel"/>
                <a:sym typeface="Corbel"/>
              </a:defRPr>
            </a:lvl7pPr>
            <a:lvl8pPr indent="0" lvl="7" marL="0" marR="0" rtl="0" algn="r">
              <a:spcBef>
                <a:spcPts val="0"/>
              </a:spcBef>
              <a:buNone/>
              <a:defRPr b="0" i="0" sz="800" u="none" cap="none" strike="noStrike">
                <a:solidFill>
                  <a:schemeClr val="dk1"/>
                </a:solidFill>
                <a:latin typeface="Corbel"/>
                <a:ea typeface="Corbel"/>
                <a:cs typeface="Corbel"/>
                <a:sym typeface="Corbel"/>
              </a:defRPr>
            </a:lvl8pPr>
            <a:lvl9pPr indent="0" lvl="8" marL="0" marR="0" rtl="0" algn="r">
              <a:spcBef>
                <a:spcPts val="0"/>
              </a:spcBef>
              <a:buNone/>
              <a:defRPr b="0" i="0" sz="8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46" name="Shape 146"/>
        <p:cNvGrpSpPr/>
        <p:nvPr/>
      </p:nvGrpSpPr>
      <p:grpSpPr>
        <a:xfrm>
          <a:off x="0" y="0"/>
          <a:ext cx="0" cy="0"/>
          <a:chOff x="0" y="0"/>
          <a:chExt cx="0" cy="0"/>
        </a:xfrm>
      </p:grpSpPr>
      <p:sp>
        <p:nvSpPr>
          <p:cNvPr id="147" name="Google Shape;147;p20"/>
          <p:cNvSpPr txBox="1"/>
          <p:nvPr>
            <p:ph type="title"/>
          </p:nvPr>
        </p:nvSpPr>
        <p:spPr>
          <a:xfrm>
            <a:off x="311700" y="445025"/>
            <a:ext cx="8520600" cy="572700"/>
          </a:xfrm>
          <a:prstGeom prst="rect">
            <a:avLst/>
          </a:prstGeom>
        </p:spPr>
        <p:txBody>
          <a:bodyPr anchorCtr="0" anchor="ctr" bIns="45700" lIns="91425" spcFirstLastPara="1" rIns="91425" wrap="square" tIns="45700"/>
          <a:lstStyle>
            <a:lvl1pPr lvl="0" rtl="0">
              <a:spcBef>
                <a:spcPts val="0"/>
              </a:spcBef>
              <a:spcAft>
                <a:spcPts val="0"/>
              </a:spcAft>
              <a:buSzPts val="36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8" name="Google Shape;148;p20"/>
          <p:cNvSpPr txBox="1"/>
          <p:nvPr>
            <p:ph idx="1" type="body"/>
          </p:nvPr>
        </p:nvSpPr>
        <p:spPr>
          <a:xfrm>
            <a:off x="311700" y="1152475"/>
            <a:ext cx="8520600" cy="3416400"/>
          </a:xfrm>
          <a:prstGeom prst="rect">
            <a:avLst/>
          </a:prstGeom>
        </p:spPr>
        <p:txBody>
          <a:bodyPr anchorCtr="0" anchor="t" bIns="45700" lIns="91425" spcFirstLastPara="1" rIns="91425" wrap="square" tIns="45700"/>
          <a:lstStyle>
            <a:lvl1pPr indent="-381000" lvl="0" marL="457200" rtl="0">
              <a:spcBef>
                <a:spcPts val="1000"/>
              </a:spcBef>
              <a:spcAft>
                <a:spcPts val="0"/>
              </a:spcAft>
              <a:buSzPts val="2400"/>
              <a:buChar char="▪"/>
              <a:defRPr/>
            </a:lvl1pPr>
            <a:lvl2pPr indent="-368300" lvl="1" marL="914400" rtl="0">
              <a:spcBef>
                <a:spcPts val="500"/>
              </a:spcBef>
              <a:spcAft>
                <a:spcPts val="0"/>
              </a:spcAft>
              <a:buSzPts val="2200"/>
              <a:buChar char="•"/>
              <a:defRPr/>
            </a:lvl2pPr>
            <a:lvl3pPr indent="-342900" lvl="2" marL="1371600" rtl="0">
              <a:spcBef>
                <a:spcPts val="500"/>
              </a:spcBef>
              <a:spcAft>
                <a:spcPts val="0"/>
              </a:spcAft>
              <a:buSzPts val="1800"/>
              <a:buChar char="•"/>
              <a:defRPr/>
            </a:lvl3pPr>
            <a:lvl4pPr indent="-342900" lvl="3" marL="1828800" rtl="0">
              <a:spcBef>
                <a:spcPts val="500"/>
              </a:spcBef>
              <a:spcAft>
                <a:spcPts val="0"/>
              </a:spcAft>
              <a:buSzPts val="1800"/>
              <a:buChar char="•"/>
              <a:defRPr/>
            </a:lvl4pPr>
            <a:lvl5pPr indent="-342900" lvl="4" marL="2286000" rtl="0">
              <a:spcBef>
                <a:spcPts val="500"/>
              </a:spcBef>
              <a:spcAft>
                <a:spcPts val="0"/>
              </a:spcAft>
              <a:buSzPts val="1800"/>
              <a:buChar char="•"/>
              <a:defRPr/>
            </a:lvl5pPr>
            <a:lvl6pPr indent="-342900" lvl="5" marL="2743200" rtl="0">
              <a:spcBef>
                <a:spcPts val="500"/>
              </a:spcBef>
              <a:spcAft>
                <a:spcPts val="0"/>
              </a:spcAft>
              <a:buSzPts val="1800"/>
              <a:buChar char="•"/>
              <a:defRPr/>
            </a:lvl6pPr>
            <a:lvl7pPr indent="-342900" lvl="6" marL="3200400" rtl="0">
              <a:spcBef>
                <a:spcPts val="500"/>
              </a:spcBef>
              <a:spcAft>
                <a:spcPts val="0"/>
              </a:spcAft>
              <a:buSzPts val="1800"/>
              <a:buChar char="•"/>
              <a:defRPr/>
            </a:lvl7pPr>
            <a:lvl8pPr indent="-342900" lvl="7" marL="3657600" rtl="0">
              <a:spcBef>
                <a:spcPts val="500"/>
              </a:spcBef>
              <a:spcAft>
                <a:spcPts val="0"/>
              </a:spcAft>
              <a:buSzPts val="1800"/>
              <a:buChar char="•"/>
              <a:defRPr/>
            </a:lvl8pPr>
            <a:lvl9pPr indent="-342900" lvl="8" marL="4114800" rtl="0">
              <a:spcBef>
                <a:spcPts val="500"/>
              </a:spcBef>
              <a:spcAft>
                <a:spcPts val="0"/>
              </a:spcAft>
              <a:buSzPts val="1800"/>
              <a:buChar char="•"/>
              <a:defRPr/>
            </a:lvl9pPr>
          </a:lstStyle>
          <a:p/>
        </p:txBody>
      </p:sp>
      <p:sp>
        <p:nvSpPr>
          <p:cNvPr id="149" name="Google Shape;14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Gray Title">
  <p:cSld name="Gray Title">
    <p:spTree>
      <p:nvGrpSpPr>
        <p:cNvPr id="18" name="Shape 18"/>
        <p:cNvGrpSpPr/>
        <p:nvPr/>
      </p:nvGrpSpPr>
      <p:grpSpPr>
        <a:xfrm>
          <a:off x="0" y="0"/>
          <a:ext cx="0" cy="0"/>
          <a:chOff x="0" y="0"/>
          <a:chExt cx="0" cy="0"/>
        </a:xfrm>
      </p:grpSpPr>
      <p:pic>
        <p:nvPicPr>
          <p:cNvPr id="19" name="Google Shape;19;p3"/>
          <p:cNvPicPr preferRelativeResize="0"/>
          <p:nvPr/>
        </p:nvPicPr>
        <p:blipFill rotWithShape="1">
          <a:blip r:embed="rId2">
            <a:alphaModFix/>
          </a:blip>
          <a:srcRect b="0" l="0" r="0" t="0"/>
          <a:stretch/>
        </p:blipFill>
        <p:spPr>
          <a:xfrm>
            <a:off x="2185" y="0"/>
            <a:ext cx="6854723" cy="5143501"/>
          </a:xfrm>
          <a:prstGeom prst="rect">
            <a:avLst/>
          </a:prstGeom>
          <a:noFill/>
          <a:ln>
            <a:noFill/>
          </a:ln>
        </p:spPr>
      </p:pic>
      <p:sp>
        <p:nvSpPr>
          <p:cNvPr id="20" name="Google Shape;20;p3"/>
          <p:cNvSpPr txBox="1"/>
          <p:nvPr>
            <p:ph type="title"/>
          </p:nvPr>
        </p:nvSpPr>
        <p:spPr>
          <a:xfrm>
            <a:off x="628644" y="1425758"/>
            <a:ext cx="7886700" cy="994200"/>
          </a:xfrm>
          <a:prstGeom prst="rect">
            <a:avLst/>
          </a:prstGeom>
          <a:noFill/>
          <a:ln>
            <a:noFill/>
          </a:ln>
        </p:spPr>
        <p:txBody>
          <a:bodyPr anchorCtr="0" anchor="ctr" bIns="45700" lIns="91425" spcFirstLastPara="1" rIns="91425" wrap="square" tIns="45700"/>
          <a:lstStyle>
            <a:lvl1pPr lvl="0" marR="0" rtl="0" algn="ctr">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 name="Google Shape;21;p3"/>
          <p:cNvSpPr txBox="1"/>
          <p:nvPr>
            <p:ph idx="11" type="ftr"/>
          </p:nvPr>
        </p:nvSpPr>
        <p:spPr>
          <a:xfrm>
            <a:off x="6609143" y="4600937"/>
            <a:ext cx="2133300" cy="44010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sz="1800">
                <a:solidFill>
                  <a:schemeClr val="lt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2" name="Google Shape;22;p3"/>
          <p:cNvSpPr/>
          <p:nvPr/>
        </p:nvSpPr>
        <p:spPr>
          <a:xfrm>
            <a:off x="0" y="2725838"/>
            <a:ext cx="9144000" cy="12849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23" name="Google Shape;23;p3"/>
          <p:cNvPicPr preferRelativeResize="0"/>
          <p:nvPr/>
        </p:nvPicPr>
        <p:blipFill rotWithShape="1">
          <a:blip r:embed="rId3">
            <a:alphaModFix/>
          </a:blip>
          <a:srcRect b="0" l="0" r="0" t="0"/>
          <a:stretch/>
        </p:blipFill>
        <p:spPr>
          <a:xfrm>
            <a:off x="2270596" y="3053646"/>
            <a:ext cx="3452107" cy="541657"/>
          </a:xfrm>
          <a:prstGeom prst="rect">
            <a:avLst/>
          </a:prstGeom>
          <a:noFill/>
          <a:ln>
            <a:noFill/>
          </a:ln>
        </p:spPr>
      </p:pic>
      <p:pic>
        <p:nvPicPr>
          <p:cNvPr id="24" name="Google Shape;24;p3"/>
          <p:cNvPicPr preferRelativeResize="0"/>
          <p:nvPr/>
        </p:nvPicPr>
        <p:blipFill rotWithShape="1">
          <a:blip r:embed="rId4">
            <a:alphaModFix/>
          </a:blip>
          <a:srcRect b="0" l="0" r="0" t="0"/>
          <a:stretch/>
        </p:blipFill>
        <p:spPr>
          <a:xfrm>
            <a:off x="584200" y="4672918"/>
            <a:ext cx="1723073" cy="296209"/>
          </a:xfrm>
          <a:prstGeom prst="rect">
            <a:avLst/>
          </a:prstGeom>
          <a:noFill/>
          <a:ln>
            <a:noFill/>
          </a:ln>
        </p:spPr>
      </p:pic>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ilmstrip Title 1">
  <p:cSld name="Filmstrip Title 1">
    <p:spTree>
      <p:nvGrpSpPr>
        <p:cNvPr id="25" name="Shape 25"/>
        <p:cNvGrpSpPr/>
        <p:nvPr/>
      </p:nvGrpSpPr>
      <p:grpSpPr>
        <a:xfrm>
          <a:off x="0" y="0"/>
          <a:ext cx="0" cy="0"/>
          <a:chOff x="0" y="0"/>
          <a:chExt cx="0" cy="0"/>
        </a:xfrm>
      </p:grpSpPr>
      <p:sp>
        <p:nvSpPr>
          <p:cNvPr id="26" name="Google Shape;26;p4"/>
          <p:cNvSpPr/>
          <p:nvPr/>
        </p:nvSpPr>
        <p:spPr>
          <a:xfrm>
            <a:off x="3060418" y="2260221"/>
            <a:ext cx="92700" cy="13518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7" name="Google Shape;27;p4"/>
          <p:cNvSpPr/>
          <p:nvPr/>
        </p:nvSpPr>
        <p:spPr>
          <a:xfrm>
            <a:off x="6118650" y="2260221"/>
            <a:ext cx="92700" cy="13518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 name="Google Shape;28;p4"/>
          <p:cNvSpPr/>
          <p:nvPr>
            <p:ph idx="2" type="pic"/>
          </p:nvPr>
        </p:nvSpPr>
        <p:spPr>
          <a:xfrm>
            <a:off x="6211246" y="2310513"/>
            <a:ext cx="2930700" cy="1289400"/>
          </a:xfrm>
          <a:prstGeom prst="rect">
            <a:avLst/>
          </a:prstGeom>
          <a:noFill/>
          <a:ln>
            <a:noFill/>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29" name="Google Shape;29;p4"/>
          <p:cNvSpPr/>
          <p:nvPr>
            <p:ph idx="3" type="pic"/>
          </p:nvPr>
        </p:nvSpPr>
        <p:spPr>
          <a:xfrm>
            <a:off x="1" y="2311004"/>
            <a:ext cx="3048000" cy="1289400"/>
          </a:xfrm>
          <a:prstGeom prst="rect">
            <a:avLst/>
          </a:prstGeom>
          <a:noFill/>
          <a:ln>
            <a:noFill/>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0" name="Google Shape;30;p4"/>
          <p:cNvSpPr/>
          <p:nvPr>
            <p:ph idx="4" type="pic"/>
          </p:nvPr>
        </p:nvSpPr>
        <p:spPr>
          <a:xfrm>
            <a:off x="3165432" y="2310513"/>
            <a:ext cx="2953200" cy="1289400"/>
          </a:xfrm>
          <a:prstGeom prst="rect">
            <a:avLst/>
          </a:prstGeom>
          <a:noFill/>
          <a:ln>
            <a:noFill/>
          </a:ln>
        </p:spPr>
        <p:txBody>
          <a:bodyPr anchorCtr="0" anchor="t" bIns="45700" lIns="91425" spcFirstLastPara="1" rIns="91425" wrap="square" tIns="45700"/>
          <a:lstStyle>
            <a:lvl1pPr lvl="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pic>
        <p:nvPicPr>
          <p:cNvPr id="31" name="Google Shape;31;p4"/>
          <p:cNvPicPr preferRelativeResize="0"/>
          <p:nvPr/>
        </p:nvPicPr>
        <p:blipFill rotWithShape="1">
          <a:blip r:embed="rId2">
            <a:alphaModFix/>
          </a:blip>
          <a:srcRect b="0" l="0" r="0" t="0"/>
          <a:stretch/>
        </p:blipFill>
        <p:spPr>
          <a:xfrm>
            <a:off x="2185" y="742950"/>
            <a:ext cx="9139629" cy="1567562"/>
          </a:xfrm>
          <a:prstGeom prst="rect">
            <a:avLst/>
          </a:prstGeom>
          <a:noFill/>
          <a:ln>
            <a:noFill/>
          </a:ln>
        </p:spPr>
      </p:pic>
      <p:sp>
        <p:nvSpPr>
          <p:cNvPr id="32" name="Google Shape;32;p4"/>
          <p:cNvSpPr txBox="1"/>
          <p:nvPr>
            <p:ph type="title"/>
          </p:nvPr>
        </p:nvSpPr>
        <p:spPr>
          <a:xfrm>
            <a:off x="824694" y="1070676"/>
            <a:ext cx="7886700" cy="994200"/>
          </a:xfrm>
          <a:prstGeom prst="rect">
            <a:avLst/>
          </a:prstGeom>
          <a:noFill/>
          <a:ln>
            <a:noFill/>
          </a:ln>
        </p:spPr>
        <p:txBody>
          <a:bodyPr anchorCtr="0" anchor="ctr" bIns="45700" lIns="91425" spcFirstLastPara="1" rIns="91425" wrap="square" tIns="45700"/>
          <a:lstStyle>
            <a:lvl1pPr lvl="0" marR="0" rtl="0" algn="r">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3" name="Google Shape;33;p4"/>
          <p:cNvSpPr txBox="1"/>
          <p:nvPr>
            <p:ph idx="11" type="ftr"/>
          </p:nvPr>
        </p:nvSpPr>
        <p:spPr>
          <a:xfrm>
            <a:off x="6593459" y="4198250"/>
            <a:ext cx="2133300" cy="44010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sz="1800">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pic>
        <p:nvPicPr>
          <p:cNvPr id="34" name="Google Shape;34;p4"/>
          <p:cNvPicPr preferRelativeResize="0"/>
          <p:nvPr/>
        </p:nvPicPr>
        <p:blipFill rotWithShape="1">
          <a:blip r:embed="rId2">
            <a:alphaModFix/>
          </a:blip>
          <a:srcRect b="0" l="0" r="0" t="0"/>
          <a:stretch/>
        </p:blipFill>
        <p:spPr>
          <a:xfrm>
            <a:off x="2185" y="0"/>
            <a:ext cx="9139629" cy="172642"/>
          </a:xfrm>
          <a:prstGeom prst="rect">
            <a:avLst/>
          </a:prstGeom>
          <a:noFill/>
          <a:ln>
            <a:noFill/>
          </a:ln>
        </p:spPr>
      </p:pic>
      <p:pic>
        <p:nvPicPr>
          <p:cNvPr id="35" name="Google Shape;35;p4"/>
          <p:cNvPicPr preferRelativeResize="0"/>
          <p:nvPr/>
        </p:nvPicPr>
        <p:blipFill rotWithShape="1">
          <a:blip r:embed="rId3">
            <a:alphaModFix/>
          </a:blip>
          <a:srcRect b="0" l="0" r="0" t="0"/>
          <a:stretch/>
        </p:blipFill>
        <p:spPr>
          <a:xfrm>
            <a:off x="5874295" y="4157188"/>
            <a:ext cx="505427" cy="481232"/>
          </a:xfrm>
          <a:prstGeom prst="rect">
            <a:avLst/>
          </a:prstGeom>
          <a:noFill/>
          <a:ln>
            <a:noFill/>
          </a:ln>
        </p:spPr>
      </p:pic>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vider 1">
  <p:cSld name="divider 1">
    <p:spTree>
      <p:nvGrpSpPr>
        <p:cNvPr id="36" name="Shape 36"/>
        <p:cNvGrpSpPr/>
        <p:nvPr/>
      </p:nvGrpSpPr>
      <p:grpSpPr>
        <a:xfrm>
          <a:off x="0" y="0"/>
          <a:ext cx="0" cy="0"/>
          <a:chOff x="0" y="0"/>
          <a:chExt cx="0" cy="0"/>
        </a:xfrm>
      </p:grpSpPr>
      <p:pic>
        <p:nvPicPr>
          <p:cNvPr id="37" name="Google Shape;37;p5"/>
          <p:cNvPicPr preferRelativeResize="0"/>
          <p:nvPr/>
        </p:nvPicPr>
        <p:blipFill rotWithShape="1">
          <a:blip r:embed="rId2">
            <a:alphaModFix/>
          </a:blip>
          <a:srcRect b="-295" l="2207" r="9236" t="0"/>
          <a:stretch/>
        </p:blipFill>
        <p:spPr>
          <a:xfrm>
            <a:off x="0" y="0"/>
            <a:ext cx="9144001" cy="5158740"/>
          </a:xfrm>
          <a:prstGeom prst="rect">
            <a:avLst/>
          </a:prstGeom>
          <a:noFill/>
          <a:ln>
            <a:noFill/>
          </a:ln>
        </p:spPr>
      </p:pic>
      <p:pic>
        <p:nvPicPr>
          <p:cNvPr id="38" name="Google Shape;38;p5"/>
          <p:cNvPicPr preferRelativeResize="0"/>
          <p:nvPr/>
        </p:nvPicPr>
        <p:blipFill rotWithShape="1">
          <a:blip r:embed="rId3">
            <a:alphaModFix/>
          </a:blip>
          <a:srcRect b="0" l="0" r="0" t="0"/>
          <a:stretch/>
        </p:blipFill>
        <p:spPr>
          <a:xfrm>
            <a:off x="2185" y="1687830"/>
            <a:ext cx="9139629" cy="2053591"/>
          </a:xfrm>
          <a:prstGeom prst="rect">
            <a:avLst/>
          </a:prstGeom>
          <a:noFill/>
          <a:ln>
            <a:noFill/>
          </a:ln>
        </p:spPr>
      </p:pic>
      <p:sp>
        <p:nvSpPr>
          <p:cNvPr id="39" name="Google Shape;39;p5"/>
          <p:cNvSpPr txBox="1"/>
          <p:nvPr>
            <p:ph type="title"/>
          </p:nvPr>
        </p:nvSpPr>
        <p:spPr>
          <a:xfrm>
            <a:off x="628650" y="2348389"/>
            <a:ext cx="7886700" cy="610200"/>
          </a:xfrm>
          <a:prstGeom prst="rect">
            <a:avLst/>
          </a:prstGeom>
          <a:noFill/>
          <a:ln>
            <a:noFill/>
          </a:ln>
        </p:spPr>
        <p:txBody>
          <a:bodyPr anchorCtr="0" anchor="ctr" bIns="45700" lIns="91425" spcFirstLastPara="1" rIns="91425" wrap="square" tIns="45700"/>
          <a:lstStyle>
            <a:lvl1pPr lvl="0" marR="0" rtl="0" algn="ctr">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0" name="Google Shape;40;p5"/>
          <p:cNvSpPr/>
          <p:nvPr/>
        </p:nvSpPr>
        <p:spPr>
          <a:xfrm>
            <a:off x="-2186" y="3779505"/>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 name="Google Shape;41;p5"/>
          <p:cNvSpPr/>
          <p:nvPr/>
        </p:nvSpPr>
        <p:spPr>
          <a:xfrm>
            <a:off x="0" y="1573524"/>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vider 2">
  <p:cSld name="Divider 2">
    <p:spTree>
      <p:nvGrpSpPr>
        <p:cNvPr id="42" name="Shape 42"/>
        <p:cNvGrpSpPr/>
        <p:nvPr/>
      </p:nvGrpSpPr>
      <p:grpSpPr>
        <a:xfrm>
          <a:off x="0" y="0"/>
          <a:ext cx="0" cy="0"/>
          <a:chOff x="0" y="0"/>
          <a:chExt cx="0" cy="0"/>
        </a:xfrm>
      </p:grpSpPr>
      <p:pic>
        <p:nvPicPr>
          <p:cNvPr id="43" name="Google Shape;43;p6"/>
          <p:cNvPicPr preferRelativeResize="0"/>
          <p:nvPr/>
        </p:nvPicPr>
        <p:blipFill rotWithShape="1">
          <a:blip r:embed="rId2">
            <a:alphaModFix/>
          </a:blip>
          <a:srcRect b="7393" l="7921" r="7081" t="9433"/>
          <a:stretch/>
        </p:blipFill>
        <p:spPr>
          <a:xfrm>
            <a:off x="-1" y="0"/>
            <a:ext cx="6858000" cy="5143500"/>
          </a:xfrm>
          <a:prstGeom prst="rect">
            <a:avLst/>
          </a:prstGeom>
          <a:noFill/>
          <a:ln>
            <a:noFill/>
          </a:ln>
        </p:spPr>
      </p:pic>
      <p:pic>
        <p:nvPicPr>
          <p:cNvPr id="44" name="Google Shape;44;p6"/>
          <p:cNvPicPr preferRelativeResize="0"/>
          <p:nvPr/>
        </p:nvPicPr>
        <p:blipFill rotWithShape="1">
          <a:blip r:embed="rId3">
            <a:alphaModFix/>
          </a:blip>
          <a:srcRect b="0" l="0" r="0" t="0"/>
          <a:stretch/>
        </p:blipFill>
        <p:spPr>
          <a:xfrm>
            <a:off x="2185" y="1687830"/>
            <a:ext cx="9139629" cy="2053591"/>
          </a:xfrm>
          <a:prstGeom prst="rect">
            <a:avLst/>
          </a:prstGeom>
          <a:noFill/>
          <a:ln>
            <a:noFill/>
          </a:ln>
        </p:spPr>
      </p:pic>
      <p:sp>
        <p:nvSpPr>
          <p:cNvPr id="45" name="Google Shape;45;p6"/>
          <p:cNvSpPr txBox="1"/>
          <p:nvPr>
            <p:ph type="title"/>
          </p:nvPr>
        </p:nvSpPr>
        <p:spPr>
          <a:xfrm>
            <a:off x="628650" y="2348389"/>
            <a:ext cx="7886700" cy="610200"/>
          </a:xfrm>
          <a:prstGeom prst="rect">
            <a:avLst/>
          </a:prstGeom>
          <a:noFill/>
          <a:ln>
            <a:noFill/>
          </a:ln>
        </p:spPr>
        <p:txBody>
          <a:bodyPr anchorCtr="0" anchor="ctr" bIns="45700" lIns="91425" spcFirstLastPara="1" rIns="91425" wrap="square" tIns="45700"/>
          <a:lstStyle>
            <a:lvl1pPr lvl="0" marR="0" rtl="0" algn="ctr">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6" name="Google Shape;46;p6"/>
          <p:cNvSpPr/>
          <p:nvPr/>
        </p:nvSpPr>
        <p:spPr>
          <a:xfrm>
            <a:off x="-2186" y="3779505"/>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7" name="Google Shape;47;p6"/>
          <p:cNvSpPr/>
          <p:nvPr/>
        </p:nvSpPr>
        <p:spPr>
          <a:xfrm>
            <a:off x="0" y="1573524"/>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vider 3">
  <p:cSld name="Divider 3">
    <p:spTree>
      <p:nvGrpSpPr>
        <p:cNvPr id="48" name="Shape 48"/>
        <p:cNvGrpSpPr/>
        <p:nvPr/>
      </p:nvGrpSpPr>
      <p:grpSpPr>
        <a:xfrm>
          <a:off x="0" y="0"/>
          <a:ext cx="0" cy="0"/>
          <a:chOff x="0" y="0"/>
          <a:chExt cx="0" cy="0"/>
        </a:xfrm>
      </p:grpSpPr>
      <p:pic>
        <p:nvPicPr>
          <p:cNvPr id="49" name="Google Shape;49;p7"/>
          <p:cNvPicPr preferRelativeResize="0"/>
          <p:nvPr/>
        </p:nvPicPr>
        <p:blipFill rotWithShape="1">
          <a:blip r:embed="rId2">
            <a:alphaModFix/>
          </a:blip>
          <a:srcRect b="0" l="108" r="-24" t="0"/>
          <a:stretch/>
        </p:blipFill>
        <p:spPr>
          <a:xfrm>
            <a:off x="0" y="-1"/>
            <a:ext cx="6858001" cy="5147841"/>
          </a:xfrm>
          <a:prstGeom prst="rect">
            <a:avLst/>
          </a:prstGeom>
          <a:noFill/>
          <a:ln>
            <a:noFill/>
          </a:ln>
        </p:spPr>
      </p:pic>
      <p:pic>
        <p:nvPicPr>
          <p:cNvPr id="50" name="Google Shape;50;p7"/>
          <p:cNvPicPr preferRelativeResize="0"/>
          <p:nvPr/>
        </p:nvPicPr>
        <p:blipFill rotWithShape="1">
          <a:blip r:embed="rId3">
            <a:alphaModFix/>
          </a:blip>
          <a:srcRect b="0" l="0" r="0" t="0"/>
          <a:stretch/>
        </p:blipFill>
        <p:spPr>
          <a:xfrm>
            <a:off x="2185" y="1687830"/>
            <a:ext cx="9139629" cy="2053591"/>
          </a:xfrm>
          <a:prstGeom prst="rect">
            <a:avLst/>
          </a:prstGeom>
          <a:noFill/>
          <a:ln>
            <a:noFill/>
          </a:ln>
        </p:spPr>
      </p:pic>
      <p:sp>
        <p:nvSpPr>
          <p:cNvPr id="51" name="Google Shape;51;p7"/>
          <p:cNvSpPr txBox="1"/>
          <p:nvPr>
            <p:ph type="title"/>
          </p:nvPr>
        </p:nvSpPr>
        <p:spPr>
          <a:xfrm>
            <a:off x="628650" y="2348389"/>
            <a:ext cx="7886700" cy="610200"/>
          </a:xfrm>
          <a:prstGeom prst="rect">
            <a:avLst/>
          </a:prstGeom>
          <a:noFill/>
          <a:ln>
            <a:noFill/>
          </a:ln>
        </p:spPr>
        <p:txBody>
          <a:bodyPr anchorCtr="0" anchor="ctr" bIns="45700" lIns="91425" spcFirstLastPara="1" rIns="91425" wrap="square" tIns="45700"/>
          <a:lstStyle>
            <a:lvl1pPr lvl="0" marR="0" rtl="0" algn="ctr">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2" name="Google Shape;52;p7"/>
          <p:cNvSpPr/>
          <p:nvPr/>
        </p:nvSpPr>
        <p:spPr>
          <a:xfrm>
            <a:off x="-2186" y="3779505"/>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3" name="Google Shape;53;p7"/>
          <p:cNvSpPr/>
          <p:nvPr/>
        </p:nvSpPr>
        <p:spPr>
          <a:xfrm>
            <a:off x="0" y="1573524"/>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vider 4">
  <p:cSld name="Divider 4">
    <p:spTree>
      <p:nvGrpSpPr>
        <p:cNvPr id="54" name="Shape 54"/>
        <p:cNvGrpSpPr/>
        <p:nvPr/>
      </p:nvGrpSpPr>
      <p:grpSpPr>
        <a:xfrm>
          <a:off x="0" y="0"/>
          <a:ext cx="0" cy="0"/>
          <a:chOff x="0" y="0"/>
          <a:chExt cx="0" cy="0"/>
        </a:xfrm>
      </p:grpSpPr>
      <p:pic>
        <p:nvPicPr>
          <p:cNvPr id="55" name="Google Shape;55;p8"/>
          <p:cNvPicPr preferRelativeResize="0"/>
          <p:nvPr/>
        </p:nvPicPr>
        <p:blipFill rotWithShape="1">
          <a:blip r:embed="rId2">
            <a:alphaModFix/>
          </a:blip>
          <a:srcRect b="0" l="10177" r="7698" t="8162"/>
          <a:stretch/>
        </p:blipFill>
        <p:spPr>
          <a:xfrm>
            <a:off x="-8878" y="0"/>
            <a:ext cx="9152880" cy="5143502"/>
          </a:xfrm>
          <a:prstGeom prst="rect">
            <a:avLst/>
          </a:prstGeom>
          <a:noFill/>
          <a:ln>
            <a:noFill/>
          </a:ln>
        </p:spPr>
      </p:pic>
      <p:pic>
        <p:nvPicPr>
          <p:cNvPr id="56" name="Google Shape;56;p8"/>
          <p:cNvPicPr preferRelativeResize="0"/>
          <p:nvPr/>
        </p:nvPicPr>
        <p:blipFill rotWithShape="1">
          <a:blip r:embed="rId3">
            <a:alphaModFix/>
          </a:blip>
          <a:srcRect b="0" l="0" r="0" t="0"/>
          <a:stretch/>
        </p:blipFill>
        <p:spPr>
          <a:xfrm>
            <a:off x="2185" y="1687830"/>
            <a:ext cx="9139629" cy="2053591"/>
          </a:xfrm>
          <a:prstGeom prst="rect">
            <a:avLst/>
          </a:prstGeom>
          <a:noFill/>
          <a:ln>
            <a:noFill/>
          </a:ln>
        </p:spPr>
      </p:pic>
      <p:sp>
        <p:nvSpPr>
          <p:cNvPr id="57" name="Google Shape;57;p8"/>
          <p:cNvSpPr txBox="1"/>
          <p:nvPr>
            <p:ph type="title"/>
          </p:nvPr>
        </p:nvSpPr>
        <p:spPr>
          <a:xfrm>
            <a:off x="628650" y="2348389"/>
            <a:ext cx="7886700" cy="610200"/>
          </a:xfrm>
          <a:prstGeom prst="rect">
            <a:avLst/>
          </a:prstGeom>
          <a:noFill/>
          <a:ln>
            <a:noFill/>
          </a:ln>
        </p:spPr>
        <p:txBody>
          <a:bodyPr anchorCtr="0" anchor="ctr" bIns="45700" lIns="91425" spcFirstLastPara="1" rIns="91425" wrap="square" tIns="45700"/>
          <a:lstStyle>
            <a:lvl1pPr lvl="0" marR="0" rtl="0" algn="ctr">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8" name="Google Shape;58;p8"/>
          <p:cNvSpPr/>
          <p:nvPr/>
        </p:nvSpPr>
        <p:spPr>
          <a:xfrm>
            <a:off x="-2186" y="3779505"/>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9" name="Google Shape;59;p8"/>
          <p:cNvSpPr/>
          <p:nvPr/>
        </p:nvSpPr>
        <p:spPr>
          <a:xfrm>
            <a:off x="0" y="1573524"/>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vider 5">
  <p:cSld name="Divider 5">
    <p:spTree>
      <p:nvGrpSpPr>
        <p:cNvPr id="60" name="Shape 60"/>
        <p:cNvGrpSpPr/>
        <p:nvPr/>
      </p:nvGrpSpPr>
      <p:grpSpPr>
        <a:xfrm>
          <a:off x="0" y="0"/>
          <a:ext cx="0" cy="0"/>
          <a:chOff x="0" y="0"/>
          <a:chExt cx="0" cy="0"/>
        </a:xfrm>
      </p:grpSpPr>
      <p:pic>
        <p:nvPicPr>
          <p:cNvPr id="61" name="Google Shape;61;p9"/>
          <p:cNvPicPr preferRelativeResize="0"/>
          <p:nvPr/>
        </p:nvPicPr>
        <p:blipFill rotWithShape="1">
          <a:blip r:embed="rId2">
            <a:alphaModFix/>
          </a:blip>
          <a:srcRect b="0" l="18409" r="7950" t="5637"/>
          <a:stretch/>
        </p:blipFill>
        <p:spPr>
          <a:xfrm>
            <a:off x="0" y="0"/>
            <a:ext cx="9144000" cy="5143500"/>
          </a:xfrm>
          <a:prstGeom prst="rect">
            <a:avLst/>
          </a:prstGeom>
          <a:noFill/>
          <a:ln>
            <a:noFill/>
          </a:ln>
        </p:spPr>
      </p:pic>
      <p:pic>
        <p:nvPicPr>
          <p:cNvPr id="62" name="Google Shape;62;p9"/>
          <p:cNvPicPr preferRelativeResize="0"/>
          <p:nvPr/>
        </p:nvPicPr>
        <p:blipFill rotWithShape="1">
          <a:blip r:embed="rId3">
            <a:alphaModFix/>
          </a:blip>
          <a:srcRect b="0" l="0" r="0" t="0"/>
          <a:stretch/>
        </p:blipFill>
        <p:spPr>
          <a:xfrm>
            <a:off x="2185" y="1687830"/>
            <a:ext cx="9139629" cy="2053591"/>
          </a:xfrm>
          <a:prstGeom prst="rect">
            <a:avLst/>
          </a:prstGeom>
          <a:noFill/>
          <a:ln>
            <a:noFill/>
          </a:ln>
        </p:spPr>
      </p:pic>
      <p:sp>
        <p:nvSpPr>
          <p:cNvPr id="63" name="Google Shape;63;p9"/>
          <p:cNvSpPr txBox="1"/>
          <p:nvPr>
            <p:ph type="title"/>
          </p:nvPr>
        </p:nvSpPr>
        <p:spPr>
          <a:xfrm>
            <a:off x="628650" y="2348389"/>
            <a:ext cx="7886700" cy="610200"/>
          </a:xfrm>
          <a:prstGeom prst="rect">
            <a:avLst/>
          </a:prstGeom>
          <a:noFill/>
          <a:ln>
            <a:noFill/>
          </a:ln>
        </p:spPr>
        <p:txBody>
          <a:bodyPr anchorCtr="0" anchor="ctr" bIns="45700" lIns="91425" spcFirstLastPara="1" rIns="91425" wrap="square" tIns="45700"/>
          <a:lstStyle>
            <a:lvl1pPr lvl="0" marR="0" rtl="0" algn="ctr">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4" name="Google Shape;64;p9"/>
          <p:cNvSpPr/>
          <p:nvPr/>
        </p:nvSpPr>
        <p:spPr>
          <a:xfrm>
            <a:off x="-2186" y="3779505"/>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5" name="Google Shape;65;p9"/>
          <p:cNvSpPr/>
          <p:nvPr/>
        </p:nvSpPr>
        <p:spPr>
          <a:xfrm>
            <a:off x="0" y="1573524"/>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vider 6">
  <p:cSld name="Divider 6">
    <p:spTree>
      <p:nvGrpSpPr>
        <p:cNvPr id="66" name="Shape 66"/>
        <p:cNvGrpSpPr/>
        <p:nvPr/>
      </p:nvGrpSpPr>
      <p:grpSpPr>
        <a:xfrm>
          <a:off x="0" y="0"/>
          <a:ext cx="0" cy="0"/>
          <a:chOff x="0" y="0"/>
          <a:chExt cx="0" cy="0"/>
        </a:xfrm>
      </p:grpSpPr>
      <p:pic>
        <p:nvPicPr>
          <p:cNvPr id="67" name="Google Shape;67;p10"/>
          <p:cNvPicPr preferRelativeResize="0"/>
          <p:nvPr/>
        </p:nvPicPr>
        <p:blipFill rotWithShape="1">
          <a:blip r:embed="rId2">
            <a:alphaModFix/>
          </a:blip>
          <a:srcRect b="0" l="12416" r="0" t="1099"/>
          <a:stretch/>
        </p:blipFill>
        <p:spPr>
          <a:xfrm>
            <a:off x="0" y="0"/>
            <a:ext cx="9144000" cy="5143500"/>
          </a:xfrm>
          <a:prstGeom prst="rect">
            <a:avLst/>
          </a:prstGeom>
          <a:noFill/>
          <a:ln>
            <a:noFill/>
          </a:ln>
        </p:spPr>
      </p:pic>
      <p:pic>
        <p:nvPicPr>
          <p:cNvPr id="68" name="Google Shape;68;p10"/>
          <p:cNvPicPr preferRelativeResize="0"/>
          <p:nvPr/>
        </p:nvPicPr>
        <p:blipFill rotWithShape="1">
          <a:blip r:embed="rId3">
            <a:alphaModFix/>
          </a:blip>
          <a:srcRect b="0" l="0" r="0" t="0"/>
          <a:stretch/>
        </p:blipFill>
        <p:spPr>
          <a:xfrm>
            <a:off x="2185" y="1687830"/>
            <a:ext cx="9139629" cy="2053591"/>
          </a:xfrm>
          <a:prstGeom prst="rect">
            <a:avLst/>
          </a:prstGeom>
          <a:noFill/>
          <a:ln>
            <a:noFill/>
          </a:ln>
        </p:spPr>
      </p:pic>
      <p:sp>
        <p:nvSpPr>
          <p:cNvPr id="69" name="Google Shape;69;p10"/>
          <p:cNvSpPr txBox="1"/>
          <p:nvPr>
            <p:ph type="title"/>
          </p:nvPr>
        </p:nvSpPr>
        <p:spPr>
          <a:xfrm>
            <a:off x="628650" y="2348389"/>
            <a:ext cx="7886700" cy="610200"/>
          </a:xfrm>
          <a:prstGeom prst="rect">
            <a:avLst/>
          </a:prstGeom>
          <a:noFill/>
          <a:ln>
            <a:noFill/>
          </a:ln>
        </p:spPr>
        <p:txBody>
          <a:bodyPr anchorCtr="0" anchor="ctr" bIns="45700" lIns="91425" spcFirstLastPara="1" rIns="91425" wrap="square" tIns="45700"/>
          <a:lstStyle>
            <a:lvl1pPr lvl="0" marR="0" rtl="0" algn="ctr">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p:nvPr/>
        </p:nvSpPr>
        <p:spPr>
          <a:xfrm>
            <a:off x="-2186" y="3779505"/>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1" name="Google Shape;71;p10"/>
          <p:cNvSpPr/>
          <p:nvPr/>
        </p:nvSpPr>
        <p:spPr>
          <a:xfrm>
            <a:off x="0" y="1573524"/>
            <a:ext cx="9144000" cy="7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8.xml"/><Relationship Id="rId11" Type="http://schemas.openxmlformats.org/officeDocument/2006/relationships/slideLayout" Target="../slideLayouts/slideLayout9.xml"/><Relationship Id="rId22" Type="http://schemas.openxmlformats.org/officeDocument/2006/relationships/theme" Target="../theme/theme2.xml"/><Relationship Id="rId10" Type="http://schemas.openxmlformats.org/officeDocument/2006/relationships/slideLayout" Target="../slideLayouts/slideLayout8.xml"/><Relationship Id="rId21" Type="http://schemas.openxmlformats.org/officeDocument/2006/relationships/slideLayout" Target="../slideLayouts/slideLayout19.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5" Type="http://schemas.openxmlformats.org/officeDocument/2006/relationships/slideLayout" Target="../slideLayouts/slideLayout3.xml"/><Relationship Id="rId19" Type="http://schemas.openxmlformats.org/officeDocument/2006/relationships/slideLayout" Target="../slideLayouts/slideLayout17.xml"/><Relationship Id="rId6" Type="http://schemas.openxmlformats.org/officeDocument/2006/relationships/slideLayout" Target="../slideLayouts/slideLayout4.xml"/><Relationship Id="rId18" Type="http://schemas.openxmlformats.org/officeDocument/2006/relationships/slideLayout" Target="../slideLayouts/slideLayout16.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2185" y="0"/>
            <a:ext cx="9139629" cy="172642"/>
          </a:xfrm>
          <a:prstGeom prst="rect">
            <a:avLst/>
          </a:prstGeom>
          <a:noFill/>
          <a:ln>
            <a:noFill/>
          </a:ln>
        </p:spPr>
      </p:pic>
      <p:pic>
        <p:nvPicPr>
          <p:cNvPr id="7" name="Google Shape;7;p1"/>
          <p:cNvPicPr preferRelativeResize="0"/>
          <p:nvPr/>
        </p:nvPicPr>
        <p:blipFill rotWithShape="1">
          <a:blip r:embed="rId1">
            <a:alphaModFix/>
          </a:blip>
          <a:srcRect b="0" l="0" r="0" t="0"/>
          <a:stretch/>
        </p:blipFill>
        <p:spPr>
          <a:xfrm>
            <a:off x="2185" y="4733924"/>
            <a:ext cx="9139629" cy="409577"/>
          </a:xfrm>
          <a:prstGeom prst="rect">
            <a:avLst/>
          </a:prstGeom>
          <a:noFill/>
          <a:ln>
            <a:noFill/>
          </a:ln>
        </p:spPr>
      </p:pic>
      <p:sp>
        <p:nvSpPr>
          <p:cNvPr id="8" name="Google Shape;8;p1"/>
          <p:cNvSpPr txBox="1"/>
          <p:nvPr>
            <p:ph type="title"/>
          </p:nvPr>
        </p:nvSpPr>
        <p:spPr>
          <a:xfrm>
            <a:off x="628650" y="372905"/>
            <a:ext cx="7886700" cy="61020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 name="Google Shape;9;p1"/>
          <p:cNvSpPr txBox="1"/>
          <p:nvPr>
            <p:ph idx="1" type="body"/>
          </p:nvPr>
        </p:nvSpPr>
        <p:spPr>
          <a:xfrm>
            <a:off x="628650" y="1094899"/>
            <a:ext cx="7886700" cy="3536700"/>
          </a:xfrm>
          <a:prstGeom prst="rect">
            <a:avLst/>
          </a:prstGeom>
          <a:noFill/>
          <a:ln>
            <a:noFill/>
          </a:ln>
        </p:spPr>
        <p:txBody>
          <a:bodyPr anchorCtr="0" anchor="t" bIns="45700" lIns="91425" spcFirstLastPara="1" rIns="91425" wrap="square" tIns="45700"/>
          <a:lstStyle>
            <a:lvl1pPr indent="-381000" lvl="0" marL="457200" marR="0" rtl="0" algn="l">
              <a:lnSpc>
                <a:spcPct val="90000"/>
              </a:lnSpc>
              <a:spcBef>
                <a:spcPts val="1000"/>
              </a:spcBef>
              <a:spcAft>
                <a:spcPts val="0"/>
              </a:spcAft>
              <a:buClr>
                <a:srgbClr val="ECB21F"/>
              </a:buClr>
              <a:buSzPts val="2400"/>
              <a:buFont typeface="Noto Sans Symbols"/>
              <a:buChar char="▪"/>
              <a:defRPr b="0" i="0" sz="2400" u="none" cap="none" strike="noStrike">
                <a:solidFill>
                  <a:schemeClr val="dk1"/>
                </a:solidFill>
                <a:latin typeface="Arial"/>
                <a:ea typeface="Arial"/>
                <a:cs typeface="Arial"/>
                <a:sym typeface="Arial"/>
              </a:defRPr>
            </a:lvl1pPr>
            <a:lvl2pPr indent="-368300" lvl="1" marL="914400" marR="0" rtl="0" algn="l">
              <a:lnSpc>
                <a:spcPct val="90000"/>
              </a:lnSpc>
              <a:spcBef>
                <a:spcPts val="500"/>
              </a:spcBef>
              <a:spcAft>
                <a:spcPts val="0"/>
              </a:spcAft>
              <a:buClr>
                <a:schemeClr val="dk1"/>
              </a:buClr>
              <a:buSzPts val="2200"/>
              <a:buFont typeface="Arial"/>
              <a:buChar char="•"/>
              <a:defRPr b="0" i="0" sz="2200" u="none" cap="none" strike="noStrike">
                <a:solidFill>
                  <a:schemeClr val="dk1"/>
                </a:solidFill>
                <a:latin typeface="Arial"/>
                <a:ea typeface="Arial"/>
                <a:cs typeface="Arial"/>
                <a:sym typeface="Arial"/>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0" name="Google Shape;10;p1"/>
          <p:cNvSpPr txBox="1"/>
          <p:nvPr/>
        </p:nvSpPr>
        <p:spPr>
          <a:xfrm>
            <a:off x="7914998" y="4822903"/>
            <a:ext cx="223200" cy="261600"/>
          </a:xfrm>
          <a:prstGeom prst="rect">
            <a:avLst/>
          </a:prstGeom>
          <a:noFill/>
          <a:ln>
            <a:noFill/>
          </a:ln>
        </p:spPr>
        <p:txBody>
          <a:bodyPr anchorCtr="0" anchor="t" bIns="45700" lIns="91425" spcFirstLastPara="1" rIns="91425" wrap="square" tIns="45700">
            <a:noAutofit/>
          </a:bodyPr>
          <a:lstStyle/>
          <a:p>
            <a:pPr indent="0" lvl="0" marL="0" marR="0" rtl="0" algn="l">
              <a:lnSpc>
                <a:spcPct val="27777"/>
              </a:lnSpc>
              <a:spcBef>
                <a:spcPts val="0"/>
              </a:spcBef>
              <a:spcAft>
                <a:spcPts val="0"/>
              </a:spcAft>
              <a:buNone/>
            </a:pPr>
            <a:r>
              <a:rPr b="0" i="0" lang="en" sz="1800" u="none" cap="none" strike="noStrike">
                <a:solidFill>
                  <a:srgbClr val="ECB21F"/>
                </a:solidFill>
                <a:latin typeface="Arial"/>
                <a:ea typeface="Arial"/>
                <a:cs typeface="Arial"/>
                <a:sym typeface="Arial"/>
              </a:rPr>
              <a:t>.</a:t>
            </a:r>
            <a:endParaRPr/>
          </a:p>
          <a:p>
            <a:pPr indent="0" lvl="0" marL="0" marR="0" rtl="0" algn="l">
              <a:lnSpc>
                <a:spcPct val="27777"/>
              </a:lnSpc>
              <a:spcBef>
                <a:spcPts val="0"/>
              </a:spcBef>
              <a:spcAft>
                <a:spcPts val="0"/>
              </a:spcAft>
              <a:buNone/>
            </a:pPr>
            <a:r>
              <a:rPr b="0" i="0" lang="en" sz="1800" u="none" cap="none" strike="noStrike">
                <a:solidFill>
                  <a:srgbClr val="ECB21F"/>
                </a:solidFill>
                <a:latin typeface="Arial"/>
                <a:ea typeface="Arial"/>
                <a:cs typeface="Arial"/>
                <a:sym typeface="Arial"/>
              </a:rPr>
              <a:t>.</a:t>
            </a:r>
            <a:endParaRPr/>
          </a:p>
          <a:p>
            <a:pPr indent="0" lvl="0" marL="0" marR="0" rtl="0" algn="l">
              <a:lnSpc>
                <a:spcPct val="27777"/>
              </a:lnSpc>
              <a:spcBef>
                <a:spcPts val="0"/>
              </a:spcBef>
              <a:spcAft>
                <a:spcPts val="0"/>
              </a:spcAft>
              <a:buNone/>
            </a:pPr>
            <a:r>
              <a:rPr b="0" i="0" lang="en" sz="1800" u="none" cap="none" strike="noStrike">
                <a:solidFill>
                  <a:srgbClr val="ECB21F"/>
                </a:solidFill>
                <a:latin typeface="Arial"/>
                <a:ea typeface="Arial"/>
                <a:cs typeface="Arial"/>
                <a:sym typeface="Arial"/>
              </a:rPr>
              <a:t>.</a:t>
            </a:r>
            <a:endParaRPr/>
          </a:p>
          <a:p>
            <a:pPr indent="0" lvl="0" marL="0" marR="0" rtl="0" algn="l">
              <a:lnSpc>
                <a:spcPct val="27777"/>
              </a:lnSpc>
              <a:spcBef>
                <a:spcPts val="0"/>
              </a:spcBef>
              <a:spcAft>
                <a:spcPts val="0"/>
              </a:spcAft>
              <a:buNone/>
            </a:pPr>
            <a:r>
              <a:rPr b="0" i="0" lang="en" sz="1800" u="none" cap="none" strike="noStrike">
                <a:solidFill>
                  <a:srgbClr val="ECB21F"/>
                </a:solidFill>
                <a:latin typeface="Arial"/>
                <a:ea typeface="Arial"/>
                <a:cs typeface="Arial"/>
                <a:sym typeface="Arial"/>
              </a:rPr>
              <a:t>.</a:t>
            </a:r>
            <a:endParaRPr b="0" i="0" sz="1800" u="none" cap="none" strike="noStrike">
              <a:solidFill>
                <a:srgbClr val="ECB21F"/>
              </a:solidFill>
              <a:latin typeface="Arial"/>
              <a:ea typeface="Arial"/>
              <a:cs typeface="Arial"/>
              <a:sym typeface="Arial"/>
            </a:endParaRPr>
          </a:p>
        </p:txBody>
      </p:sp>
      <p:pic>
        <p:nvPicPr>
          <p:cNvPr id="11" name="Google Shape;11;p1"/>
          <p:cNvPicPr preferRelativeResize="0"/>
          <p:nvPr/>
        </p:nvPicPr>
        <p:blipFill rotWithShape="1">
          <a:blip r:embed="rId2">
            <a:alphaModFix/>
          </a:blip>
          <a:srcRect b="0" l="0" r="0" t="0"/>
          <a:stretch/>
        </p:blipFill>
        <p:spPr>
          <a:xfrm>
            <a:off x="584200" y="4779241"/>
            <a:ext cx="1723073" cy="29620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 id="214748366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684">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1"/>
          <p:cNvSpPr txBox="1"/>
          <p:nvPr>
            <p:ph type="ctrTitle"/>
          </p:nvPr>
        </p:nvSpPr>
        <p:spPr>
          <a:xfrm>
            <a:off x="2186251" y="1085851"/>
            <a:ext cx="6431100" cy="1962000"/>
          </a:xfrm>
          <a:prstGeom prst="rect">
            <a:avLst/>
          </a:prstGeom>
        </p:spPr>
        <p:txBody>
          <a:bodyPr anchorCtr="0" anchor="b" bIns="91425" lIns="91425" spcFirstLastPara="1" rIns="0" wrap="square" tIns="91425">
            <a:noAutofit/>
          </a:bodyPr>
          <a:lstStyle/>
          <a:p>
            <a:pPr indent="0" lvl="0" marL="0" rtl="0" algn="r">
              <a:spcBef>
                <a:spcPts val="0"/>
              </a:spcBef>
              <a:spcAft>
                <a:spcPts val="0"/>
              </a:spcAft>
              <a:buNone/>
            </a:pPr>
            <a:r>
              <a:rPr lang="en"/>
              <a:t>Team High Ball</a:t>
            </a:r>
            <a:endParaRPr/>
          </a:p>
          <a:p>
            <a:pPr indent="0" lvl="0" marL="0" rtl="0" algn="r">
              <a:spcBef>
                <a:spcPts val="0"/>
              </a:spcBef>
              <a:spcAft>
                <a:spcPts val="0"/>
              </a:spcAft>
              <a:buNone/>
            </a:pPr>
            <a:r>
              <a:rPr lang="en" sz="3600"/>
              <a:t>Project Proposal</a:t>
            </a:r>
            <a:endParaRPr sz="3600"/>
          </a:p>
        </p:txBody>
      </p:sp>
      <p:sp>
        <p:nvSpPr>
          <p:cNvPr id="155" name="Google Shape;155;p21"/>
          <p:cNvSpPr txBox="1"/>
          <p:nvPr/>
        </p:nvSpPr>
        <p:spPr>
          <a:xfrm>
            <a:off x="6294625" y="3270825"/>
            <a:ext cx="2322600" cy="14829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a:solidFill>
                  <a:schemeClr val="dk1"/>
                </a:solidFill>
                <a:latin typeface="Roboto"/>
                <a:ea typeface="Roboto"/>
                <a:cs typeface="Roboto"/>
                <a:sym typeface="Roboto"/>
              </a:rPr>
              <a:t>David Richardson</a:t>
            </a:r>
            <a:endParaRPr>
              <a:solidFill>
                <a:schemeClr val="dk1"/>
              </a:solidFill>
              <a:latin typeface="Roboto"/>
              <a:ea typeface="Roboto"/>
              <a:cs typeface="Roboto"/>
              <a:sym typeface="Roboto"/>
            </a:endParaRPr>
          </a:p>
          <a:p>
            <a:pPr indent="0" lvl="0" marL="0" rtl="0" algn="r">
              <a:spcBef>
                <a:spcPts val="0"/>
              </a:spcBef>
              <a:spcAft>
                <a:spcPts val="0"/>
              </a:spcAft>
              <a:buNone/>
            </a:pPr>
            <a:r>
              <a:rPr lang="en">
                <a:solidFill>
                  <a:schemeClr val="dk1"/>
                </a:solidFill>
                <a:latin typeface="Roboto"/>
                <a:ea typeface="Roboto"/>
                <a:cs typeface="Roboto"/>
                <a:sym typeface="Roboto"/>
              </a:rPr>
              <a:t>Mathew Manning</a:t>
            </a:r>
            <a:endParaRPr>
              <a:solidFill>
                <a:schemeClr val="dk1"/>
              </a:solidFill>
              <a:latin typeface="Roboto"/>
              <a:ea typeface="Roboto"/>
              <a:cs typeface="Roboto"/>
              <a:sym typeface="Roboto"/>
            </a:endParaRPr>
          </a:p>
          <a:p>
            <a:pPr indent="0" lvl="0" marL="0" rtl="0" algn="r">
              <a:spcBef>
                <a:spcPts val="0"/>
              </a:spcBef>
              <a:spcAft>
                <a:spcPts val="0"/>
              </a:spcAft>
              <a:buNone/>
            </a:pPr>
            <a:r>
              <a:rPr lang="en">
                <a:solidFill>
                  <a:schemeClr val="dk1"/>
                </a:solidFill>
                <a:latin typeface="Roboto"/>
                <a:ea typeface="Roboto"/>
                <a:cs typeface="Roboto"/>
                <a:sym typeface="Roboto"/>
              </a:rPr>
              <a:t>Brandon Redder </a:t>
            </a:r>
            <a:endParaRPr>
              <a:solidFill>
                <a:schemeClr val="dk1"/>
              </a:solidFill>
              <a:latin typeface="Roboto"/>
              <a:ea typeface="Roboto"/>
              <a:cs typeface="Roboto"/>
              <a:sym typeface="Roboto"/>
            </a:endParaRPr>
          </a:p>
          <a:p>
            <a:pPr indent="0" lvl="0" marL="0" rtl="0" algn="r">
              <a:spcBef>
                <a:spcPts val="0"/>
              </a:spcBef>
              <a:spcAft>
                <a:spcPts val="0"/>
              </a:spcAft>
              <a:buNone/>
            </a:pPr>
            <a:r>
              <a:rPr lang="en">
                <a:solidFill>
                  <a:schemeClr val="dk1"/>
                </a:solidFill>
                <a:latin typeface="Roboto"/>
                <a:ea typeface="Roboto"/>
                <a:cs typeface="Roboto"/>
                <a:sym typeface="Roboto"/>
              </a:rPr>
              <a:t>David </a:t>
            </a:r>
            <a:r>
              <a:rPr lang="en">
                <a:solidFill>
                  <a:schemeClr val="dk1"/>
                </a:solidFill>
                <a:latin typeface="Roboto"/>
                <a:ea typeface="Roboto"/>
                <a:cs typeface="Roboto"/>
                <a:sym typeface="Roboto"/>
              </a:rPr>
              <a:t>Sanchez</a:t>
            </a:r>
            <a:endParaRPr>
              <a:solidFill>
                <a:schemeClr val="dk1"/>
              </a:solidFill>
              <a:latin typeface="Roboto"/>
              <a:ea typeface="Roboto"/>
              <a:cs typeface="Roboto"/>
              <a:sym typeface="Roboto"/>
            </a:endParaRPr>
          </a:p>
          <a:p>
            <a:pPr indent="0" lvl="0" marL="0" rtl="0" algn="r">
              <a:spcBef>
                <a:spcPts val="0"/>
              </a:spcBef>
              <a:spcAft>
                <a:spcPts val="0"/>
              </a:spcAft>
              <a:buNone/>
            </a:pPr>
            <a:r>
              <a:rPr lang="en">
                <a:solidFill>
                  <a:schemeClr val="dk1"/>
                </a:solidFill>
                <a:latin typeface="Roboto"/>
                <a:ea typeface="Roboto"/>
                <a:cs typeface="Roboto"/>
                <a:sym typeface="Roboto"/>
              </a:rPr>
              <a:t>Kristine </a:t>
            </a:r>
            <a:r>
              <a:rPr lang="en">
                <a:solidFill>
                  <a:schemeClr val="dk1"/>
                </a:solidFill>
                <a:latin typeface="Roboto"/>
                <a:ea typeface="Roboto"/>
                <a:cs typeface="Roboto"/>
                <a:sym typeface="Roboto"/>
              </a:rPr>
              <a:t>Scott</a:t>
            </a:r>
            <a:r>
              <a:rPr lang="en">
                <a:solidFill>
                  <a:schemeClr val="dk1"/>
                </a:solidFill>
                <a:latin typeface="Roboto"/>
                <a:ea typeface="Roboto"/>
                <a:cs typeface="Roboto"/>
                <a:sym typeface="Roboto"/>
              </a:rPr>
              <a:t> </a:t>
            </a:r>
            <a:endParaRPr>
              <a:solidFill>
                <a:schemeClr val="dk1"/>
              </a:solidFill>
              <a:latin typeface="Roboto"/>
              <a:ea typeface="Roboto"/>
              <a:cs typeface="Roboto"/>
              <a:sym typeface="Roboto"/>
            </a:endParaRPr>
          </a:p>
          <a:p>
            <a:pPr indent="0" lvl="0" marL="0" rtl="0" algn="r">
              <a:spcBef>
                <a:spcPts val="0"/>
              </a:spcBef>
              <a:spcAft>
                <a:spcPts val="0"/>
              </a:spcAft>
              <a:buNone/>
            </a:pPr>
            <a:r>
              <a:rPr lang="en">
                <a:solidFill>
                  <a:schemeClr val="dk1"/>
                </a:solidFill>
                <a:latin typeface="Roboto"/>
                <a:ea typeface="Roboto"/>
                <a:cs typeface="Roboto"/>
                <a:sym typeface="Roboto"/>
              </a:rPr>
              <a:t>Kyle Watters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30"/>
          <p:cNvSpPr txBox="1"/>
          <p:nvPr>
            <p:ph type="ctrTitle"/>
          </p:nvPr>
        </p:nvSpPr>
        <p:spPr>
          <a:xfrm>
            <a:off x="1356451" y="1590751"/>
            <a:ext cx="6431100" cy="19620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latin typeface="Roboto"/>
                <a:ea typeface="Roboto"/>
                <a:cs typeface="Roboto"/>
                <a:sym typeface="Roboto"/>
              </a:rPr>
              <a:t>Questions?</a:t>
            </a:r>
            <a:endParaRPr>
              <a:latin typeface="Roboto"/>
              <a:ea typeface="Roboto"/>
              <a:cs typeface="Roboto"/>
              <a:sym typeface="Roboto"/>
            </a:endParaRPr>
          </a:p>
        </p:txBody>
      </p:sp>
      <p:sp>
        <p:nvSpPr>
          <p:cNvPr id="212" name="Google Shape;212;p30"/>
          <p:cNvSpPr txBox="1"/>
          <p:nvPr/>
        </p:nvSpPr>
        <p:spPr>
          <a:xfrm>
            <a:off x="4966475" y="3734850"/>
            <a:ext cx="4016700" cy="1284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Manning, Mathew W - mathew@gatech.edu</a:t>
            </a:r>
            <a:endParaRPr>
              <a:solidFill>
                <a:schemeClr val="dk1"/>
              </a:solidFill>
              <a:latin typeface="Roboto"/>
              <a:ea typeface="Roboto"/>
              <a:cs typeface="Roboto"/>
              <a:sym typeface="Roboto"/>
            </a:endParaRPr>
          </a:p>
          <a:p>
            <a:pPr indent="0" lvl="0" marL="0" rtl="0" algn="l">
              <a:spcBef>
                <a:spcPts val="0"/>
              </a:spcBef>
              <a:spcAft>
                <a:spcPts val="0"/>
              </a:spcAft>
              <a:buNone/>
            </a:pPr>
            <a:r>
              <a:rPr lang="en">
                <a:solidFill>
                  <a:schemeClr val="dk1"/>
                </a:solidFill>
                <a:latin typeface="Roboto"/>
                <a:ea typeface="Roboto"/>
                <a:cs typeface="Roboto"/>
                <a:sym typeface="Roboto"/>
              </a:rPr>
              <a:t>Redder, Brandon A - brandonr@gatech.edu </a:t>
            </a:r>
            <a:endParaRPr>
              <a:solidFill>
                <a:schemeClr val="dk1"/>
              </a:solidFill>
              <a:latin typeface="Roboto"/>
              <a:ea typeface="Roboto"/>
              <a:cs typeface="Roboto"/>
              <a:sym typeface="Roboto"/>
            </a:endParaRPr>
          </a:p>
          <a:p>
            <a:pPr indent="0" lvl="0" marL="0" rtl="0" algn="l">
              <a:spcBef>
                <a:spcPts val="0"/>
              </a:spcBef>
              <a:spcAft>
                <a:spcPts val="0"/>
              </a:spcAft>
              <a:buNone/>
            </a:pPr>
            <a:r>
              <a:rPr lang="en">
                <a:solidFill>
                  <a:schemeClr val="dk1"/>
                </a:solidFill>
                <a:latin typeface="Roboto"/>
                <a:ea typeface="Roboto"/>
                <a:cs typeface="Roboto"/>
                <a:sym typeface="Roboto"/>
              </a:rPr>
              <a:t>Richardson, David K - drichardson42@gatech.edu</a:t>
            </a:r>
            <a:endParaRPr>
              <a:solidFill>
                <a:schemeClr val="dk1"/>
              </a:solidFill>
              <a:latin typeface="Roboto"/>
              <a:ea typeface="Roboto"/>
              <a:cs typeface="Roboto"/>
              <a:sym typeface="Roboto"/>
            </a:endParaRPr>
          </a:p>
          <a:p>
            <a:pPr indent="0" lvl="0" marL="0" rtl="0" algn="l">
              <a:spcBef>
                <a:spcPts val="0"/>
              </a:spcBef>
              <a:spcAft>
                <a:spcPts val="0"/>
              </a:spcAft>
              <a:buNone/>
            </a:pPr>
            <a:r>
              <a:rPr lang="en">
                <a:solidFill>
                  <a:schemeClr val="dk1"/>
                </a:solidFill>
                <a:latin typeface="Roboto"/>
                <a:ea typeface="Roboto"/>
                <a:cs typeface="Roboto"/>
                <a:sym typeface="Roboto"/>
              </a:rPr>
              <a:t>Sanchez, David - dsanchez36@gatech.edu</a:t>
            </a:r>
            <a:endParaRPr>
              <a:solidFill>
                <a:schemeClr val="dk1"/>
              </a:solidFill>
              <a:latin typeface="Roboto"/>
              <a:ea typeface="Roboto"/>
              <a:cs typeface="Roboto"/>
              <a:sym typeface="Roboto"/>
            </a:endParaRPr>
          </a:p>
          <a:p>
            <a:pPr indent="0" lvl="0" marL="0" rtl="0" algn="l">
              <a:spcBef>
                <a:spcPts val="0"/>
              </a:spcBef>
              <a:spcAft>
                <a:spcPts val="0"/>
              </a:spcAft>
              <a:buNone/>
            </a:pPr>
            <a:r>
              <a:rPr lang="en">
                <a:solidFill>
                  <a:schemeClr val="dk1"/>
                </a:solidFill>
                <a:latin typeface="Roboto"/>
                <a:ea typeface="Roboto"/>
                <a:cs typeface="Roboto"/>
                <a:sym typeface="Roboto"/>
              </a:rPr>
              <a:t>Scott, Kristine L - kscott43@gatech.edu</a:t>
            </a:r>
            <a:endParaRPr>
              <a:solidFill>
                <a:schemeClr val="dk1"/>
              </a:solidFill>
              <a:latin typeface="Roboto"/>
              <a:ea typeface="Roboto"/>
              <a:cs typeface="Roboto"/>
              <a:sym typeface="Roboto"/>
            </a:endParaRPr>
          </a:p>
          <a:p>
            <a:pPr indent="0" lvl="0" marL="0" rtl="0" algn="l">
              <a:spcBef>
                <a:spcPts val="0"/>
              </a:spcBef>
              <a:spcAft>
                <a:spcPts val="0"/>
              </a:spcAft>
              <a:buNone/>
            </a:pPr>
            <a:r>
              <a:rPr lang="en">
                <a:solidFill>
                  <a:schemeClr val="dk1"/>
                </a:solidFill>
                <a:latin typeface="Roboto"/>
                <a:ea typeface="Roboto"/>
                <a:cs typeface="Roboto"/>
                <a:sym typeface="Roboto"/>
              </a:rPr>
              <a:t>Watters, Kyle C - kwatters6@gatech.edu</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2"/>
          <p:cNvSpPr txBox="1"/>
          <p:nvPr>
            <p:ph type="title"/>
          </p:nvPr>
        </p:nvSpPr>
        <p:spPr>
          <a:xfrm>
            <a:off x="311700" y="445025"/>
            <a:ext cx="8520600" cy="572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Agenda</a:t>
            </a:r>
            <a:endParaRPr/>
          </a:p>
        </p:txBody>
      </p:sp>
      <p:sp>
        <p:nvSpPr>
          <p:cNvPr id="161" name="Google Shape;161;p22"/>
          <p:cNvSpPr txBox="1"/>
          <p:nvPr>
            <p:ph idx="1" type="body"/>
          </p:nvPr>
        </p:nvSpPr>
        <p:spPr>
          <a:xfrm>
            <a:off x="311700" y="1152475"/>
            <a:ext cx="8520600" cy="3416400"/>
          </a:xfrm>
          <a:prstGeom prst="rect">
            <a:avLst/>
          </a:prstGeom>
        </p:spPr>
        <p:txBody>
          <a:bodyPr anchorCtr="0" anchor="t" bIns="45700" lIns="91425" spcFirstLastPara="1" rIns="91425" wrap="square" tIns="45700">
            <a:noAutofit/>
          </a:bodyPr>
          <a:lstStyle/>
          <a:p>
            <a:pPr indent="-381000" lvl="0" marL="457200" rtl="0" algn="l">
              <a:spcBef>
                <a:spcPts val="1000"/>
              </a:spcBef>
              <a:spcAft>
                <a:spcPts val="0"/>
              </a:spcAft>
              <a:buSzPts val="2400"/>
              <a:buChar char="●"/>
            </a:pPr>
            <a:r>
              <a:rPr lang="en"/>
              <a:t>Introduction</a:t>
            </a:r>
            <a:endParaRPr/>
          </a:p>
          <a:p>
            <a:pPr indent="-381000" lvl="0" marL="457200" rtl="0" algn="l">
              <a:spcBef>
                <a:spcPts val="0"/>
              </a:spcBef>
              <a:spcAft>
                <a:spcPts val="0"/>
              </a:spcAft>
              <a:buSzPts val="2400"/>
              <a:buChar char="●"/>
            </a:pPr>
            <a:r>
              <a:rPr lang="en"/>
              <a:t>Design</a:t>
            </a:r>
            <a:endParaRPr/>
          </a:p>
          <a:p>
            <a:pPr indent="-381000" lvl="0" marL="457200" rtl="0" algn="l">
              <a:spcBef>
                <a:spcPts val="0"/>
              </a:spcBef>
              <a:spcAft>
                <a:spcPts val="0"/>
              </a:spcAft>
              <a:buSzPts val="2400"/>
              <a:buChar char="●"/>
            </a:pPr>
            <a:r>
              <a:rPr lang="en"/>
              <a:t>Updates</a:t>
            </a:r>
            <a:endParaRPr/>
          </a:p>
          <a:p>
            <a:pPr indent="-381000" lvl="0" marL="457200" rtl="0" algn="l">
              <a:spcBef>
                <a:spcPts val="0"/>
              </a:spcBef>
              <a:spcAft>
                <a:spcPts val="0"/>
              </a:spcAft>
              <a:buSzPts val="2400"/>
              <a:buChar char="●"/>
            </a:pPr>
            <a:r>
              <a:rPr lang="en"/>
              <a:t>Timeline</a:t>
            </a:r>
            <a:endParaRPr/>
          </a:p>
          <a:p>
            <a:pPr indent="-381000" lvl="0" marL="457200" rtl="0" algn="l">
              <a:spcBef>
                <a:spcPts val="0"/>
              </a:spcBef>
              <a:spcAft>
                <a:spcPts val="0"/>
              </a:spcAft>
              <a:buSzPts val="2400"/>
              <a:buChar char="●"/>
            </a:pPr>
            <a:r>
              <a:rPr lang="en"/>
              <a:t>Next Steps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3"/>
          <p:cNvSpPr txBox="1"/>
          <p:nvPr>
            <p:ph type="title"/>
          </p:nvPr>
        </p:nvSpPr>
        <p:spPr>
          <a:xfrm>
            <a:off x="311700" y="445025"/>
            <a:ext cx="8520600" cy="572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Introduction</a:t>
            </a:r>
            <a:endParaRPr/>
          </a:p>
        </p:txBody>
      </p:sp>
      <p:sp>
        <p:nvSpPr>
          <p:cNvPr id="167" name="Google Shape;167;p23"/>
          <p:cNvSpPr txBox="1"/>
          <p:nvPr>
            <p:ph idx="1" type="body"/>
          </p:nvPr>
        </p:nvSpPr>
        <p:spPr>
          <a:xfrm>
            <a:off x="311700" y="1152475"/>
            <a:ext cx="8520600" cy="3416400"/>
          </a:xfrm>
          <a:prstGeom prst="rect">
            <a:avLst/>
          </a:prstGeom>
        </p:spPr>
        <p:txBody>
          <a:bodyPr anchorCtr="0" anchor="t" bIns="45700" lIns="91425" spcFirstLastPara="1" rIns="91425" wrap="square" tIns="45700">
            <a:noAutofit/>
          </a:bodyPr>
          <a:lstStyle/>
          <a:p>
            <a:pPr indent="-381000" lvl="0" marL="457200" rtl="0" algn="l">
              <a:spcBef>
                <a:spcPts val="1000"/>
              </a:spcBef>
              <a:spcAft>
                <a:spcPts val="0"/>
              </a:spcAft>
              <a:buSzPts val="2400"/>
              <a:buChar char="●"/>
            </a:pPr>
            <a:r>
              <a:rPr lang="en"/>
              <a:t>Position controlled high altitude balloon</a:t>
            </a:r>
            <a:endParaRPr/>
          </a:p>
          <a:p>
            <a:pPr indent="-381000" lvl="0" marL="457200" rtl="0" algn="l">
              <a:spcBef>
                <a:spcPts val="0"/>
              </a:spcBef>
              <a:spcAft>
                <a:spcPts val="0"/>
              </a:spcAft>
              <a:buSzPts val="2400"/>
              <a:buChar char="●"/>
            </a:pPr>
            <a:r>
              <a:rPr lang="en"/>
              <a:t>Helium and ballast release to control altitude</a:t>
            </a:r>
            <a:endParaRPr/>
          </a:p>
          <a:p>
            <a:pPr indent="-381000" lvl="0" marL="457200" rtl="0" algn="l">
              <a:spcBef>
                <a:spcPts val="0"/>
              </a:spcBef>
              <a:spcAft>
                <a:spcPts val="0"/>
              </a:spcAft>
              <a:buSzPts val="2400"/>
              <a:buChar char="●"/>
            </a:pPr>
            <a:r>
              <a:rPr lang="en"/>
              <a:t>Varying wind currents will direct the balloon</a:t>
            </a:r>
            <a:endParaRPr/>
          </a:p>
          <a:p>
            <a:pPr indent="-381000" lvl="0" marL="457200" rtl="0" algn="l">
              <a:spcBef>
                <a:spcPts val="0"/>
              </a:spcBef>
              <a:spcAft>
                <a:spcPts val="0"/>
              </a:spcAft>
              <a:buSzPts val="2400"/>
              <a:buChar char="●"/>
            </a:pPr>
            <a:r>
              <a:rPr lang="en"/>
              <a:t>Low cost method for deploying payloads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4"/>
          <p:cNvSpPr txBox="1"/>
          <p:nvPr>
            <p:ph type="title"/>
          </p:nvPr>
        </p:nvSpPr>
        <p:spPr>
          <a:xfrm>
            <a:off x="311700" y="445025"/>
            <a:ext cx="8520600" cy="572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Design</a:t>
            </a:r>
            <a:endParaRPr/>
          </a:p>
        </p:txBody>
      </p:sp>
      <p:sp>
        <p:nvSpPr>
          <p:cNvPr id="173" name="Google Shape;173;p24"/>
          <p:cNvSpPr txBox="1"/>
          <p:nvPr>
            <p:ph idx="1" type="body"/>
          </p:nvPr>
        </p:nvSpPr>
        <p:spPr>
          <a:xfrm>
            <a:off x="311700" y="1152475"/>
            <a:ext cx="8520600" cy="3416400"/>
          </a:xfrm>
          <a:prstGeom prst="rect">
            <a:avLst/>
          </a:prstGeom>
        </p:spPr>
        <p:txBody>
          <a:bodyPr anchorCtr="0" anchor="t" bIns="45700" lIns="91425" spcFirstLastPara="1" rIns="91425" wrap="square" tIns="45700">
            <a:noAutofit/>
          </a:bodyPr>
          <a:lstStyle/>
          <a:p>
            <a:pPr indent="-381000" lvl="0" marL="457200" rtl="0" algn="l">
              <a:spcBef>
                <a:spcPts val="1000"/>
              </a:spcBef>
              <a:spcAft>
                <a:spcPts val="0"/>
              </a:spcAft>
              <a:buSzPts val="2400"/>
              <a:buChar char="●"/>
            </a:pPr>
            <a:r>
              <a:rPr lang="en"/>
              <a:t>Styrofoam housing</a:t>
            </a:r>
            <a:endParaRPr/>
          </a:p>
          <a:p>
            <a:pPr indent="-381000" lvl="0" marL="457200" rtl="0" algn="l">
              <a:spcBef>
                <a:spcPts val="0"/>
              </a:spcBef>
              <a:spcAft>
                <a:spcPts val="0"/>
              </a:spcAft>
              <a:buSzPts val="2400"/>
              <a:buChar char="●"/>
            </a:pPr>
            <a:r>
              <a:rPr lang="en"/>
              <a:t>Novel cutdown mechanism</a:t>
            </a:r>
            <a:endParaRPr/>
          </a:p>
          <a:p>
            <a:pPr indent="-381000" lvl="0" marL="457200" rtl="0" algn="l">
              <a:spcBef>
                <a:spcPts val="0"/>
              </a:spcBef>
              <a:spcAft>
                <a:spcPts val="0"/>
              </a:spcAft>
              <a:buSzPts val="2400"/>
              <a:buChar char="●"/>
            </a:pPr>
            <a:r>
              <a:rPr lang="en"/>
              <a:t>Position control software</a:t>
            </a:r>
            <a:endParaRPr/>
          </a:p>
        </p:txBody>
      </p:sp>
      <p:pic>
        <p:nvPicPr>
          <p:cNvPr id="174" name="Google Shape;174;p24"/>
          <p:cNvPicPr preferRelativeResize="0"/>
          <p:nvPr/>
        </p:nvPicPr>
        <p:blipFill>
          <a:blip r:embed="rId3">
            <a:alphaModFix/>
          </a:blip>
          <a:stretch>
            <a:fillRect/>
          </a:stretch>
        </p:blipFill>
        <p:spPr>
          <a:xfrm>
            <a:off x="4030848" y="2378175"/>
            <a:ext cx="2448900" cy="2190700"/>
          </a:xfrm>
          <a:prstGeom prst="rect">
            <a:avLst/>
          </a:prstGeom>
          <a:noFill/>
          <a:ln>
            <a:noFill/>
          </a:ln>
        </p:spPr>
      </p:pic>
      <p:pic>
        <p:nvPicPr>
          <p:cNvPr id="175" name="Google Shape;175;p24"/>
          <p:cNvPicPr preferRelativeResize="0"/>
          <p:nvPr/>
        </p:nvPicPr>
        <p:blipFill>
          <a:blip r:embed="rId4">
            <a:alphaModFix/>
          </a:blip>
          <a:stretch>
            <a:fillRect/>
          </a:stretch>
        </p:blipFill>
        <p:spPr>
          <a:xfrm>
            <a:off x="5958200" y="445025"/>
            <a:ext cx="2990850" cy="2914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5"/>
          <p:cNvSpPr txBox="1"/>
          <p:nvPr>
            <p:ph type="title"/>
          </p:nvPr>
        </p:nvSpPr>
        <p:spPr>
          <a:xfrm>
            <a:off x="311700" y="445025"/>
            <a:ext cx="8520600" cy="572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Hardware Updates</a:t>
            </a:r>
            <a:endParaRPr/>
          </a:p>
        </p:txBody>
      </p:sp>
      <p:sp>
        <p:nvSpPr>
          <p:cNvPr id="181" name="Google Shape;181;p25"/>
          <p:cNvSpPr txBox="1"/>
          <p:nvPr>
            <p:ph idx="1" type="body"/>
          </p:nvPr>
        </p:nvSpPr>
        <p:spPr>
          <a:xfrm>
            <a:off x="311700" y="1152475"/>
            <a:ext cx="8520600" cy="3416400"/>
          </a:xfrm>
          <a:prstGeom prst="rect">
            <a:avLst/>
          </a:prstGeom>
        </p:spPr>
        <p:txBody>
          <a:bodyPr anchorCtr="0" anchor="t" bIns="45700" lIns="91425" spcFirstLastPara="1" rIns="91425" wrap="square" tIns="45700">
            <a:noAutofit/>
          </a:bodyPr>
          <a:lstStyle/>
          <a:p>
            <a:pPr indent="-381000" lvl="0" marL="457200" rtl="0" algn="l">
              <a:spcBef>
                <a:spcPts val="1000"/>
              </a:spcBef>
              <a:spcAft>
                <a:spcPts val="0"/>
              </a:spcAft>
              <a:buClr>
                <a:schemeClr val="accent1"/>
              </a:buClr>
              <a:buSzPts val="2400"/>
              <a:buChar char="●"/>
            </a:pPr>
            <a:r>
              <a:rPr lang="en"/>
              <a:t>PCB - Revision 2 * in progress</a:t>
            </a:r>
            <a:endParaRPr/>
          </a:p>
          <a:p>
            <a:pPr indent="-381000" lvl="0" marL="457200" rtl="0" algn="l">
              <a:spcBef>
                <a:spcPts val="0"/>
              </a:spcBef>
              <a:spcAft>
                <a:spcPts val="0"/>
              </a:spcAft>
              <a:buClr>
                <a:schemeClr val="accent1"/>
              </a:buClr>
              <a:buSzPts val="2400"/>
              <a:buChar char="●"/>
            </a:pPr>
            <a:r>
              <a:rPr lang="en"/>
              <a:t>Schematic - Revision 3 * Complete</a:t>
            </a:r>
            <a:endParaRPr/>
          </a:p>
          <a:p>
            <a:pPr indent="-368300" lvl="1" marL="914400" rtl="0" algn="l">
              <a:spcBef>
                <a:spcPts val="0"/>
              </a:spcBef>
              <a:spcAft>
                <a:spcPts val="0"/>
              </a:spcAft>
              <a:buSzPts val="2200"/>
              <a:buChar char="○"/>
            </a:pPr>
            <a:r>
              <a:rPr lang="en"/>
              <a:t>Battery Monitor</a:t>
            </a:r>
            <a:endParaRPr/>
          </a:p>
          <a:p>
            <a:pPr indent="-368300" lvl="1" marL="914400" rtl="0" algn="l">
              <a:spcBef>
                <a:spcPts val="0"/>
              </a:spcBef>
              <a:spcAft>
                <a:spcPts val="0"/>
              </a:spcAft>
              <a:buSzPts val="2200"/>
              <a:buChar char="○"/>
            </a:pPr>
            <a:r>
              <a:rPr lang="en"/>
              <a:t>Bug Fixes</a:t>
            </a:r>
            <a:endParaRPr/>
          </a:p>
          <a:p>
            <a:pPr indent="-381000" lvl="0" marL="457200" rtl="0" algn="l">
              <a:spcBef>
                <a:spcPts val="0"/>
              </a:spcBef>
              <a:spcAft>
                <a:spcPts val="0"/>
              </a:spcAft>
              <a:buClr>
                <a:schemeClr val="accent1"/>
              </a:buClr>
              <a:buSzPts val="2400"/>
              <a:buChar char="●"/>
            </a:pPr>
            <a:r>
              <a:rPr lang="en"/>
              <a:t>Fabrication</a:t>
            </a:r>
            <a:endParaRPr/>
          </a:p>
          <a:p>
            <a:pPr indent="-368300" lvl="1" marL="914400" rtl="0" algn="l">
              <a:spcBef>
                <a:spcPts val="0"/>
              </a:spcBef>
              <a:spcAft>
                <a:spcPts val="0"/>
              </a:spcAft>
              <a:buSzPts val="2200"/>
              <a:buChar char="○"/>
            </a:pPr>
            <a:r>
              <a:rPr lang="en"/>
              <a:t>3D Parts * Complete</a:t>
            </a:r>
            <a:endParaRPr/>
          </a:p>
        </p:txBody>
      </p:sp>
      <p:pic>
        <p:nvPicPr>
          <p:cNvPr id="182" name="Google Shape;182;p25"/>
          <p:cNvPicPr preferRelativeResize="0"/>
          <p:nvPr/>
        </p:nvPicPr>
        <p:blipFill rotWithShape="1">
          <a:blip r:embed="rId3">
            <a:alphaModFix/>
          </a:blip>
          <a:srcRect b="17641" l="24471" r="23987" t="23807"/>
          <a:stretch/>
        </p:blipFill>
        <p:spPr>
          <a:xfrm>
            <a:off x="5416950" y="1646238"/>
            <a:ext cx="3200400" cy="2428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6"/>
          <p:cNvSpPr txBox="1"/>
          <p:nvPr>
            <p:ph type="title"/>
          </p:nvPr>
        </p:nvSpPr>
        <p:spPr>
          <a:xfrm>
            <a:off x="311700" y="445025"/>
            <a:ext cx="8520600" cy="572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Software Updates</a:t>
            </a:r>
            <a:endParaRPr/>
          </a:p>
        </p:txBody>
      </p:sp>
      <p:sp>
        <p:nvSpPr>
          <p:cNvPr id="188" name="Google Shape;188;p26"/>
          <p:cNvSpPr txBox="1"/>
          <p:nvPr>
            <p:ph idx="1" type="body"/>
          </p:nvPr>
        </p:nvSpPr>
        <p:spPr>
          <a:xfrm>
            <a:off x="311700" y="1152475"/>
            <a:ext cx="8520600" cy="3416400"/>
          </a:xfrm>
          <a:prstGeom prst="rect">
            <a:avLst/>
          </a:prstGeom>
        </p:spPr>
        <p:txBody>
          <a:bodyPr anchorCtr="0" anchor="t" bIns="45700" lIns="91425" spcFirstLastPara="1" rIns="91425" wrap="square" tIns="45700">
            <a:noAutofit/>
          </a:bodyPr>
          <a:lstStyle/>
          <a:p>
            <a:pPr indent="-381000" lvl="0" marL="457200" marR="0" rtl="0" algn="l">
              <a:lnSpc>
                <a:spcPct val="90000"/>
              </a:lnSpc>
              <a:spcBef>
                <a:spcPts val="1000"/>
              </a:spcBef>
              <a:spcAft>
                <a:spcPts val="0"/>
              </a:spcAft>
              <a:buClr>
                <a:srgbClr val="ECB21F"/>
              </a:buClr>
              <a:buSzPts val="2400"/>
              <a:buFont typeface="Noto Sans Symbols"/>
              <a:buChar char="●"/>
            </a:pPr>
            <a:r>
              <a:rPr lang="en"/>
              <a:t>Github with template</a:t>
            </a:r>
            <a:endParaRPr/>
          </a:p>
          <a:p>
            <a:pPr indent="-381000" lvl="0" marL="457200" marR="0" rtl="0" algn="l">
              <a:lnSpc>
                <a:spcPct val="90000"/>
              </a:lnSpc>
              <a:spcBef>
                <a:spcPts val="0"/>
              </a:spcBef>
              <a:spcAft>
                <a:spcPts val="0"/>
              </a:spcAft>
              <a:buSzPts val="2400"/>
              <a:buChar char="●"/>
            </a:pPr>
            <a:r>
              <a:rPr lang="en"/>
              <a:t>Subsystem</a:t>
            </a:r>
            <a:r>
              <a:rPr lang="en"/>
              <a:t> Outline</a:t>
            </a:r>
            <a:endParaRPr/>
          </a:p>
          <a:p>
            <a:pPr indent="-381000" lvl="0" marL="457200" marR="0" rtl="0" algn="l">
              <a:lnSpc>
                <a:spcPct val="90000"/>
              </a:lnSpc>
              <a:spcBef>
                <a:spcPts val="0"/>
              </a:spcBef>
              <a:spcAft>
                <a:spcPts val="0"/>
              </a:spcAft>
              <a:buSzPts val="2400"/>
              <a:buChar char="●"/>
            </a:pPr>
            <a:r>
              <a:rPr lang="en"/>
              <a:t>Sensor Code * 60% complete</a:t>
            </a:r>
            <a:endParaRPr/>
          </a:p>
          <a:p>
            <a:pPr indent="-381000" lvl="0" marL="457200" marR="0" rtl="0" algn="l">
              <a:lnSpc>
                <a:spcPct val="90000"/>
              </a:lnSpc>
              <a:spcBef>
                <a:spcPts val="0"/>
              </a:spcBef>
              <a:spcAft>
                <a:spcPts val="0"/>
              </a:spcAft>
              <a:buSzPts val="2400"/>
              <a:buChar char="●"/>
            </a:pPr>
            <a:r>
              <a:rPr lang="en"/>
              <a:t>Communication * 30% complete</a:t>
            </a:r>
            <a:endParaRPr/>
          </a:p>
          <a:p>
            <a:pPr indent="-381000" lvl="0" marL="457200" marR="0" rtl="0" algn="l">
              <a:lnSpc>
                <a:spcPct val="90000"/>
              </a:lnSpc>
              <a:spcBef>
                <a:spcPts val="0"/>
              </a:spcBef>
              <a:spcAft>
                <a:spcPts val="0"/>
              </a:spcAft>
              <a:buSzPts val="2400"/>
              <a:buChar char="●"/>
            </a:pPr>
            <a:r>
              <a:rPr lang="en"/>
              <a:t>Simulation * 60% complete</a:t>
            </a:r>
            <a:endParaRPr/>
          </a:p>
          <a:p>
            <a:pPr indent="0" lvl="0" marL="0" rtl="0" algn="l">
              <a:spcBef>
                <a:spcPts val="100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27"/>
          <p:cNvSpPr txBox="1"/>
          <p:nvPr>
            <p:ph type="title"/>
          </p:nvPr>
        </p:nvSpPr>
        <p:spPr>
          <a:xfrm>
            <a:off x="311700" y="445025"/>
            <a:ext cx="8520600" cy="572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Timeline</a:t>
            </a:r>
            <a:endParaRPr/>
          </a:p>
        </p:txBody>
      </p:sp>
      <p:sp>
        <p:nvSpPr>
          <p:cNvPr id="194" name="Google Shape;194;p27"/>
          <p:cNvSpPr txBox="1"/>
          <p:nvPr>
            <p:ph idx="1" type="body"/>
          </p:nvPr>
        </p:nvSpPr>
        <p:spPr>
          <a:xfrm>
            <a:off x="311700" y="1152475"/>
            <a:ext cx="8520600" cy="3416400"/>
          </a:xfrm>
          <a:prstGeom prst="rect">
            <a:avLst/>
          </a:prstGeom>
        </p:spPr>
        <p:txBody>
          <a:bodyPr anchorCtr="0" anchor="t" bIns="45700" lIns="91425" spcFirstLastPara="1" rIns="91425" wrap="square" tIns="45700">
            <a:noAutofit/>
          </a:bodyPr>
          <a:lstStyle/>
          <a:p>
            <a:pPr indent="-381000" lvl="0" marL="457200" rtl="0" algn="l">
              <a:lnSpc>
                <a:spcPct val="100000"/>
              </a:lnSpc>
              <a:spcBef>
                <a:spcPts val="0"/>
              </a:spcBef>
              <a:spcAft>
                <a:spcPts val="0"/>
              </a:spcAft>
              <a:buSzPts val="2400"/>
              <a:buChar char="●"/>
            </a:pPr>
            <a:r>
              <a:rPr lang="en"/>
              <a:t>Testing/Documentation Completion Target (Sept. 15)</a:t>
            </a:r>
            <a:endParaRPr/>
          </a:p>
          <a:p>
            <a:pPr indent="-381000" lvl="0" marL="457200" rtl="0" algn="l">
              <a:lnSpc>
                <a:spcPct val="100000"/>
              </a:lnSpc>
              <a:spcBef>
                <a:spcPts val="0"/>
              </a:spcBef>
              <a:spcAft>
                <a:spcPts val="0"/>
              </a:spcAft>
              <a:buSzPts val="2400"/>
              <a:buChar char="●"/>
            </a:pPr>
            <a:r>
              <a:rPr lang="en"/>
              <a:t>HW/SW Completion Target (Sept. 22)</a:t>
            </a:r>
            <a:endParaRPr/>
          </a:p>
          <a:p>
            <a:pPr indent="-381000" lvl="0" marL="457200" rtl="0" algn="l">
              <a:lnSpc>
                <a:spcPct val="100000"/>
              </a:lnSpc>
              <a:spcBef>
                <a:spcPts val="0"/>
              </a:spcBef>
              <a:spcAft>
                <a:spcPts val="0"/>
              </a:spcAft>
              <a:buSzPts val="2400"/>
              <a:buChar char="●"/>
            </a:pPr>
            <a:r>
              <a:rPr lang="en"/>
              <a:t>Full Ground Test (Sept. 30)</a:t>
            </a:r>
            <a:endParaRPr/>
          </a:p>
          <a:p>
            <a:pPr indent="-381000" lvl="0" marL="457200" rtl="0" algn="l">
              <a:lnSpc>
                <a:spcPct val="100000"/>
              </a:lnSpc>
              <a:spcBef>
                <a:spcPts val="0"/>
              </a:spcBef>
              <a:spcAft>
                <a:spcPts val="0"/>
              </a:spcAft>
              <a:buSzPts val="2400"/>
              <a:buChar char="●"/>
            </a:pPr>
            <a:r>
              <a:rPr lang="en"/>
              <a:t>First Launch - Beginning of October (Oct. 6)</a:t>
            </a:r>
            <a:endParaRPr/>
          </a:p>
          <a:p>
            <a:pPr indent="-381000" lvl="0" marL="457200" rtl="0" algn="l">
              <a:lnSpc>
                <a:spcPct val="100000"/>
              </a:lnSpc>
              <a:spcBef>
                <a:spcPts val="0"/>
              </a:spcBef>
              <a:spcAft>
                <a:spcPts val="0"/>
              </a:spcAft>
              <a:buSzPts val="2400"/>
              <a:buChar char="●"/>
            </a:pPr>
            <a:r>
              <a:rPr lang="en"/>
              <a:t>Second Launch - TBD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28"/>
          <p:cNvSpPr txBox="1"/>
          <p:nvPr>
            <p:ph type="title"/>
          </p:nvPr>
        </p:nvSpPr>
        <p:spPr>
          <a:xfrm>
            <a:off x="311700" y="445025"/>
            <a:ext cx="8520600" cy="572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Next Steps - Hardware</a:t>
            </a:r>
            <a:endParaRPr/>
          </a:p>
        </p:txBody>
      </p:sp>
      <p:sp>
        <p:nvSpPr>
          <p:cNvPr id="200" name="Google Shape;200;p28"/>
          <p:cNvSpPr txBox="1"/>
          <p:nvPr>
            <p:ph idx="1" type="body"/>
          </p:nvPr>
        </p:nvSpPr>
        <p:spPr>
          <a:xfrm>
            <a:off x="311700" y="1152475"/>
            <a:ext cx="8520600" cy="3416400"/>
          </a:xfrm>
          <a:prstGeom prst="rect">
            <a:avLst/>
          </a:prstGeom>
        </p:spPr>
        <p:txBody>
          <a:bodyPr anchorCtr="0" anchor="t" bIns="45700" lIns="91425" spcFirstLastPara="1" rIns="91425" wrap="square" tIns="45700">
            <a:noAutofit/>
          </a:bodyPr>
          <a:lstStyle/>
          <a:p>
            <a:pPr indent="-381000" lvl="0" marL="457200" rtl="0" algn="l">
              <a:spcBef>
                <a:spcPts val="1000"/>
              </a:spcBef>
              <a:spcAft>
                <a:spcPts val="0"/>
              </a:spcAft>
              <a:buSzPts val="2400"/>
              <a:buChar char="●"/>
            </a:pPr>
            <a:r>
              <a:rPr lang="en"/>
              <a:t>Fabrication</a:t>
            </a:r>
            <a:endParaRPr/>
          </a:p>
          <a:p>
            <a:pPr indent="-368300" lvl="1" marL="914400" rtl="0" algn="l">
              <a:spcBef>
                <a:spcPts val="0"/>
              </a:spcBef>
              <a:spcAft>
                <a:spcPts val="0"/>
              </a:spcAft>
              <a:buSzPts val="2200"/>
              <a:buChar char="○"/>
            </a:pPr>
            <a:r>
              <a:rPr lang="en"/>
              <a:t>Waterjet - currently offline / Partially Functional</a:t>
            </a:r>
            <a:endParaRPr/>
          </a:p>
          <a:p>
            <a:pPr indent="-368300" lvl="1" marL="914400" rtl="0" algn="l">
              <a:spcBef>
                <a:spcPts val="0"/>
              </a:spcBef>
              <a:spcAft>
                <a:spcPts val="0"/>
              </a:spcAft>
              <a:buSzPts val="2200"/>
              <a:buChar char="○"/>
            </a:pPr>
            <a:r>
              <a:rPr lang="en"/>
              <a:t>Milling Parts</a:t>
            </a:r>
            <a:endParaRPr/>
          </a:p>
          <a:p>
            <a:pPr indent="-381000" lvl="0" marL="457200" rtl="0" algn="l">
              <a:spcBef>
                <a:spcPts val="0"/>
              </a:spcBef>
              <a:spcAft>
                <a:spcPts val="0"/>
              </a:spcAft>
              <a:buSzPts val="2400"/>
              <a:buChar char="●"/>
            </a:pPr>
            <a:r>
              <a:rPr lang="en"/>
              <a:t>PCB - Finish Design</a:t>
            </a:r>
            <a:endParaRPr/>
          </a:p>
          <a:p>
            <a:pPr indent="-368300" lvl="1" marL="914400" rtl="0" algn="l">
              <a:spcBef>
                <a:spcPts val="0"/>
              </a:spcBef>
              <a:spcAft>
                <a:spcPts val="0"/>
              </a:spcAft>
              <a:buSzPts val="2200"/>
              <a:buChar char="○"/>
            </a:pPr>
            <a:r>
              <a:rPr lang="en"/>
              <a:t>Electrical Integration</a:t>
            </a:r>
            <a:endParaRPr/>
          </a:p>
          <a:p>
            <a:pPr indent="-381000" lvl="0" marL="457200" rtl="0" algn="l">
              <a:spcBef>
                <a:spcPts val="0"/>
              </a:spcBef>
              <a:spcAft>
                <a:spcPts val="0"/>
              </a:spcAft>
              <a:buSzPts val="2400"/>
              <a:buChar char="●"/>
            </a:pPr>
            <a:r>
              <a:rPr lang="en"/>
              <a:t>Foam Housing</a:t>
            </a:r>
            <a:endParaRPr/>
          </a:p>
          <a:p>
            <a:pPr indent="-368300" lvl="1" marL="914400" rtl="0" algn="l">
              <a:spcBef>
                <a:spcPts val="0"/>
              </a:spcBef>
              <a:spcAft>
                <a:spcPts val="0"/>
              </a:spcAft>
              <a:buSzPts val="2200"/>
              <a:buChar char="○"/>
            </a:pPr>
            <a:r>
              <a:rPr lang="en"/>
              <a:t>Model, Cut, and Build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9"/>
          <p:cNvSpPr txBox="1"/>
          <p:nvPr>
            <p:ph type="title"/>
          </p:nvPr>
        </p:nvSpPr>
        <p:spPr>
          <a:xfrm>
            <a:off x="311700" y="445025"/>
            <a:ext cx="8520600" cy="572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Next Steps - Software</a:t>
            </a:r>
            <a:endParaRPr/>
          </a:p>
        </p:txBody>
      </p:sp>
      <p:sp>
        <p:nvSpPr>
          <p:cNvPr id="206" name="Google Shape;206;p29"/>
          <p:cNvSpPr txBox="1"/>
          <p:nvPr>
            <p:ph idx="1" type="body"/>
          </p:nvPr>
        </p:nvSpPr>
        <p:spPr>
          <a:xfrm>
            <a:off x="311700" y="1152475"/>
            <a:ext cx="8520600" cy="3416400"/>
          </a:xfrm>
          <a:prstGeom prst="rect">
            <a:avLst/>
          </a:prstGeom>
        </p:spPr>
        <p:txBody>
          <a:bodyPr anchorCtr="0" anchor="t" bIns="45700" lIns="91425" spcFirstLastPara="1" rIns="91425" wrap="square" tIns="45700">
            <a:noAutofit/>
          </a:bodyPr>
          <a:lstStyle/>
          <a:p>
            <a:pPr indent="-381000" lvl="0" marL="457200" rtl="0" algn="l">
              <a:spcBef>
                <a:spcPts val="1000"/>
              </a:spcBef>
              <a:spcAft>
                <a:spcPts val="0"/>
              </a:spcAft>
              <a:buSzPts val="2400"/>
              <a:buChar char="●"/>
            </a:pPr>
            <a:r>
              <a:rPr lang="en"/>
              <a:t>Control Algorithm</a:t>
            </a:r>
            <a:endParaRPr/>
          </a:p>
          <a:p>
            <a:pPr indent="-381000" lvl="0" marL="457200" rtl="0" algn="l">
              <a:spcBef>
                <a:spcPts val="0"/>
              </a:spcBef>
              <a:spcAft>
                <a:spcPts val="0"/>
              </a:spcAft>
              <a:buSzPts val="2400"/>
              <a:buChar char="●"/>
            </a:pPr>
            <a:r>
              <a:rPr lang="en"/>
              <a:t>Ground Interface</a:t>
            </a:r>
            <a:endParaRPr/>
          </a:p>
          <a:p>
            <a:pPr indent="-381000" lvl="0" marL="457200" rtl="0" algn="l">
              <a:spcBef>
                <a:spcPts val="0"/>
              </a:spcBef>
              <a:spcAft>
                <a:spcPts val="0"/>
              </a:spcAft>
              <a:buSzPts val="2400"/>
              <a:buChar char="●"/>
            </a:pPr>
            <a:r>
              <a:rPr lang="en"/>
              <a:t>Finish Code Development</a:t>
            </a:r>
            <a:endParaRPr/>
          </a:p>
          <a:p>
            <a:pPr indent="-381000" lvl="0" marL="457200" rtl="0" algn="l">
              <a:spcBef>
                <a:spcPts val="0"/>
              </a:spcBef>
              <a:spcAft>
                <a:spcPts val="0"/>
              </a:spcAft>
              <a:buSzPts val="2400"/>
              <a:buChar char="●"/>
            </a:pPr>
            <a:r>
              <a:rPr lang="en"/>
              <a:t>Create Code Test Environment</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3">
      <a:dk1>
        <a:srgbClr val="000000"/>
      </a:dk1>
      <a:lt1>
        <a:srgbClr val="FFFFFF"/>
      </a:lt1>
      <a:dk2>
        <a:srgbClr val="44546A"/>
      </a:dk2>
      <a:lt2>
        <a:srgbClr val="E7E6E6"/>
      </a:lt2>
      <a:accent1>
        <a:srgbClr val="ECB21F"/>
      </a:accent1>
      <a:accent2>
        <a:srgbClr val="5B9BD5"/>
      </a:accent2>
      <a:accent3>
        <a:srgbClr val="2E3192"/>
      </a:accent3>
      <a:accent4>
        <a:srgbClr val="BF9000"/>
      </a:accent4>
      <a:accent5>
        <a:srgbClr val="1F3864"/>
      </a:accent5>
      <a:accent6>
        <a:srgbClr val="D8D8D8"/>
      </a:accent6>
      <a:hlink>
        <a:srgbClr val="2E75B5"/>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